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569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755.xml" ContentType="application/vnd.openxmlformats-officedocument.presentationml.tags+xml"/>
  <Override PartName="/ppt/slideLayouts/slideLayout2.xml" ContentType="application/vnd.openxmlformats-officedocument.presentationml.slideLayout+xml"/>
  <Override PartName="/ppt/tags/tag263.xml" ContentType="application/vnd.openxmlformats-officedocument.presentationml.tags+xml"/>
  <Override PartName="/ppt/tags/tag594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slideLayouts/slideLayout24.xml" ContentType="application/vnd.openxmlformats-officedocument.presentationml.slideLayout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711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695.xml" ContentType="application/vnd.openxmlformats-officedocument.presentationml.tags+xml"/>
  <Override PartName="/ppt/tags/tag279.xml" ContentType="application/vnd.openxmlformats-officedocument.presentationml.tags+xml"/>
  <Override PartName="/ppt/tags/tag626.xml" ContentType="application/vnd.openxmlformats-officedocument.presentationml.tags+xml"/>
  <Override PartName="/ppt/notesSlides/notesSlide7.xml" ContentType="application/vnd.openxmlformats-officedocument.presentationml.notesSlide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465.xml" ContentType="application/vnd.openxmlformats-officedocument.presentationml.tags+xml"/>
  <Default Extension="png" ContentType="image/png"/>
  <Override PartName="/ppt/tags/tag651.xml" ContentType="application/vnd.openxmlformats-officedocument.presentationml.tags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Layouts/slideLayout65.xml" ContentType="application/vnd.openxmlformats-officedocument.presentationml.slideLayout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slideLayouts/slideLayout90.xml" ContentType="application/vnd.openxmlformats-officedocument.presentationml.slideLayout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260.xml" ContentType="application/vnd.openxmlformats-officedocument.presentationml.tags+xml"/>
  <Override PartName="/ppt/tags/tag591.xml" ContentType="application/vnd.openxmlformats-officedocument.presentationml.tags+xml"/>
  <Override PartName="/ppt/tags/tag35.xml" ContentType="application/vnd.openxmlformats-officedocument.presentationml.tags+xml"/>
  <Override PartName="/ppt/slideLayouts/slideLayout21.xml" ContentType="application/vnd.openxmlformats-officedocument.presentationml.slideLayout+xml"/>
  <Override PartName="/ppt/tags/tag336.xml" ContentType="application/vnd.openxmlformats-officedocument.presentationml.tags+xml"/>
  <Override PartName="/ppt/tags/tag667.xml" ContentType="application/vnd.openxmlformats-officedocument.presentationml.tags+xml"/>
  <Override PartName="/ppt/tags/tag175.xml" ContentType="application/vnd.openxmlformats-officedocument.presentationml.tags+xml"/>
  <Override PartName="/ppt/tags/tag522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692.xml" ContentType="application/vnd.openxmlformats-officedocument.presentationml.tags+xml"/>
  <Override PartName="/ppt/tags/tag106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notesSlides/notesSlide4.xml" ContentType="application/vnd.openxmlformats-officedocument.presentationml.notesSlide+xml"/>
  <Override PartName="/ppt/tags/tag131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207.xml" ContentType="application/vnd.openxmlformats-officedocument.presentationml.tags+xml"/>
  <Override PartName="/ppt/slideLayouts/slideLayout37.xml" ContentType="application/vnd.openxmlformats-officedocument.presentationml.slideLayout+xml"/>
  <Override PartName="/ppt/tags/tag2.xml" ContentType="application/vnd.openxmlformats-officedocument.presentationml.tags+xml"/>
  <Override PartName="/ppt/slideLayouts/slideLayout62.xml" ContentType="application/vnd.openxmlformats-officedocument.presentationml.slideLayout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308.xml" ContentType="application/vnd.openxmlformats-officedocument.presentationml.tags+xml"/>
  <Override PartName="/ppt/tags/tag639.xml" ContentType="application/vnd.openxmlformats-officedocument.presentationml.tags+xml"/>
  <Override PartName="/ppt/tags/tag147.xml" ContentType="application/vnd.openxmlformats-officedocument.presentationml.tags+xml"/>
  <Override PartName="/ppt/tags/tag478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66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172.xml" ContentType="application/vnd.openxmlformats-officedocument.presentationml.tags+xml"/>
  <Override PartName="/ppt/tags/tag311.xml" ContentType="application/vnd.openxmlformats-officedocument.presentationml.tags+xml"/>
  <Override PartName="/ppt/tags/tag409.xml" ContentType="application/vnd.openxmlformats-officedocument.presentationml.tags+xml"/>
  <Override PartName="/ppt/tags/tag456.xml" ContentType="application/vnd.openxmlformats-officedocument.presentationml.tags+xml"/>
  <Override PartName="/ppt/slideLayouts/slideLayout78.xml" ContentType="application/vnd.openxmlformats-officedocument.presentationml.slideLayout+xml"/>
  <Override PartName="/ppt/tags/tag642.xml" ContentType="application/vnd.openxmlformats-officedocument.presentationml.tags+xml"/>
  <Override PartName="/ppt/slideMasters/slideMaster2.xml" ContentType="application/vnd.openxmlformats-officedocument.presentationml.slideMaster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434.xml" ContentType="application/vnd.openxmlformats-officedocument.presentationml.tags+xml"/>
  <Override PartName="/ppt/tags/tag481.xml" ContentType="application/vnd.openxmlformats-officedocument.presentationml.tags+xml"/>
  <Override PartName="/ppt/tags/tag579.xml" ContentType="application/vnd.openxmlformats-officedocument.presentationml.tags+xml"/>
  <Override PartName="/ppt/notesSlides/notesSlide1.xml" ContentType="application/vnd.openxmlformats-officedocument.presentationml.notesSlide+xml"/>
  <Override PartName="/ppt/tags/tag226.xml" ContentType="application/vnd.openxmlformats-officedocument.presentationml.tags+xml"/>
  <Override PartName="/ppt/tags/tag273.xml" ContentType="application/vnd.openxmlformats-officedocument.presentationml.tags+xml"/>
  <Override PartName="/ppt/slideLayouts/slideLayout56.xml" ContentType="application/vnd.openxmlformats-officedocument.presentationml.slideLayout+xml"/>
  <Override PartName="/ppt/tags/tag620.xml" ContentType="application/vnd.openxmlformats-officedocument.presentationml.tags+xml"/>
  <Override PartName="/ppt/tags/tag718.xml" ContentType="application/vnd.openxmlformats-officedocument.presentationml.tags+xml"/>
  <Override PartName="/ppt/slideLayouts/slideLayout34.xml" ContentType="application/vnd.openxmlformats-officedocument.presentationml.slideLayout+xml"/>
  <Override PartName="/ppt/tags/tag412.xml" ContentType="application/vnd.openxmlformats-officedocument.presentationml.tags+xml"/>
  <Override PartName="/ppt/slideLayouts/slideLayout81.xml" ContentType="application/vnd.openxmlformats-officedocument.presentationml.slideLayout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slides/slide13.xml" ContentType="application/vnd.openxmlformats-officedocument.presentationml.slide+xml"/>
  <Override PartName="/ppt/tags/tag48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49.xml" ContentType="application/vnd.openxmlformats-officedocument.presentationml.tags+xml"/>
  <Override PartName="/ppt/tags/tag396.xml" ContentType="application/vnd.openxmlformats-officedocument.presentationml.tags+xml"/>
  <Override PartName="/ppt/tags/tag535.xml" ContentType="application/vnd.openxmlformats-officedocument.presentationml.tags+xml"/>
  <Override PartName="/ppt/tags/tag582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658.xml" ContentType="application/vnd.openxmlformats-officedocument.presentationml.tags+xml"/>
  <Override PartName="/ppt/tags/tag721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560.xml" ContentType="application/vnd.openxmlformats-officedocument.presentationml.tags+xml"/>
  <Override PartName="/ppt/tags/tag5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52.xml" ContentType="application/vnd.openxmlformats-officedocument.presentationml.tags+xml"/>
  <Override PartName="/ppt/tags/tag636.xml" ContentType="application/vnd.openxmlformats-officedocument.presentationml.tags+xml"/>
  <Override PartName="/ppt/tags/tag683.xml" ContentType="application/vnd.openxmlformats-officedocument.presentationml.tags+xml"/>
  <Override PartName="/ppt/tags/tag144.xml" ContentType="application/vnd.openxmlformats-officedocument.presentationml.tags+xml"/>
  <Override PartName="/ppt/tags/tag191.xml" ContentType="application/vnd.openxmlformats-officedocument.presentationml.tags+xml"/>
  <Override PartName="/ppt/tags/tag330.xml" ContentType="application/vnd.openxmlformats-officedocument.presentationml.tags+xml"/>
  <Override PartName="/ppt/tags/tag428.xml" ContentType="application/vnd.openxmlformats-officedocument.presentationml.tags+xml"/>
  <Override PartName="/ppt/tags/tag475.xml" ContentType="application/vnd.openxmlformats-officedocument.presentationml.tags+xml"/>
  <Override PartName="/ppt/tags/tag614.xml" ContentType="application/vnd.openxmlformats-officedocument.presentationml.tags+xml"/>
  <Override PartName="/ppt/tags/tag661.xml" ContentType="application/vnd.openxmlformats-officedocument.presentationml.tags+xml"/>
  <Override PartName="/ppt/tags/tag759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06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37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89.xml" ContentType="application/vnd.openxmlformats-officedocument.presentationml.tags+xml"/>
  <Override PartName="/ppt/slideLayouts/slideLayout28.xml" ContentType="application/vnd.openxmlformats-officedocument.presentationml.slideLayout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slideLayouts/slideLayout75.xml" ContentType="application/vnd.openxmlformats-officedocument.presentationml.slideLayout+xml"/>
  <Override PartName="/ppt/tags/tag529.xml" ContentType="application/vnd.openxmlformats-officedocument.presentationml.tags+xml"/>
  <Override PartName="/ppt/tags/tag576.xml" ContentType="application/vnd.openxmlformats-officedocument.presentationml.tags+xml"/>
  <Override PartName="/ppt/tags/tag100.xml" ContentType="application/vnd.openxmlformats-officedocument.presentationml.tags+xml"/>
  <Override PartName="/ppt/slideLayouts/slideLayout53.xml" ContentType="application/vnd.openxmlformats-officedocument.presentationml.slideLayout+xml"/>
  <Override PartName="/ppt/tags/tag368.xml" ContentType="application/vnd.openxmlformats-officedocument.presentationml.tags+xml"/>
  <Override PartName="/ppt/tags/tag431.xml" ContentType="application/vnd.openxmlformats-officedocument.presentationml.tags+xml"/>
  <Override PartName="/ppt/tags/tag715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slideLayouts/slideLayout31.xml" ContentType="application/vnd.openxmlformats-officedocument.presentationml.slideLayout+xml"/>
  <Override PartName="/ppt/tags/tag201.xml" ContentType="application/vnd.openxmlformats-officedocument.presentationml.tags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ppt/tags/tag532.xml" ContentType="application/vnd.openxmlformats-officedocument.presentationml.tags+xml"/>
  <Override PartName="/ppt/tags/tag677.xml" ContentType="application/vnd.openxmlformats-officedocument.presentationml.tags+xml"/>
  <Override PartName="/ppt/tags/tag740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71.xml" ContentType="application/vnd.openxmlformats-officedocument.presentationml.tags+xml"/>
  <Override PartName="/ppt/tags/tag469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08.xml" ContentType="application/vnd.openxmlformats-officedocument.presentationml.tags+xml"/>
  <Override PartName="/ppt/tags/tag655.xml" ContentType="application/vnd.openxmlformats-officedocument.presentationml.tags+xml"/>
  <Override PartName="/ppt/tags/tag9.xml" ContentType="application/vnd.openxmlformats-officedocument.presentationml.tags+xml"/>
  <Override PartName="/ppt/tags/tag302.xml" ContentType="application/vnd.openxmlformats-officedocument.presentationml.tags+xml"/>
  <Override PartName="/ppt/slideLayouts/slideLayout69.xml" ContentType="application/vnd.openxmlformats-officedocument.presentationml.slideLayout+xml"/>
  <Override PartName="/ppt/tags/tag447.xml" ContentType="application/vnd.openxmlformats-officedocument.presentationml.tags+xml"/>
  <Override PartName="/ppt/tags/tag494.xml" ContentType="application/vnd.openxmlformats-officedocument.presentationml.tags+xml"/>
  <Override PartName="/ppt/tags/tag633.xml" ContentType="application/vnd.openxmlformats-officedocument.presentationml.tags+xml"/>
  <Override PartName="/ppt/theme/theme6.xml" ContentType="application/vnd.openxmlformats-officedocument.theme+xml"/>
  <Override PartName="/ppt/tags/tag680.xml" ContentType="application/vnd.openxmlformats-officedocument.presentationml.tags+xml"/>
  <Override PartName="/ppt/tags/tag141.xml" ContentType="application/vnd.openxmlformats-officedocument.presentationml.tags+xml"/>
  <Override PartName="/ppt/tags/tag239.xml" ContentType="application/vnd.openxmlformats-officedocument.presentationml.tags+xml"/>
  <Override PartName="/ppt/tags/tag286.xml" ContentType="application/vnd.openxmlformats-officedocument.presentationml.tags+xml"/>
  <Override PartName="/ppt/tags/tag425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756.xml" ContentType="application/vnd.openxmlformats-officedocument.presentationml.tags+xml"/>
  <Override PartName="/ppt/tags/tag217.xml" ContentType="application/vnd.openxmlformats-officedocument.presentationml.tags+xml"/>
  <Override PartName="/ppt/slideLayouts/slideLayout47.xml" ContentType="application/vnd.openxmlformats-officedocument.presentationml.slideLayout+xml"/>
  <Override PartName="/ppt/tags/tag264.xml" ContentType="application/vnd.openxmlformats-officedocument.presentationml.tags+xml"/>
  <Override PartName="/ppt/tags/tag548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450.xml" ContentType="application/vnd.openxmlformats-officedocument.presentationml.tags+xml"/>
  <Override PartName="/ppt/tags/tag734.xml" ContentType="application/vnd.openxmlformats-officedocument.presentationml.tags+xml"/>
  <Override PartName="/ppt/tags/tag179.xml" ContentType="application/vnd.openxmlformats-officedocument.presentationml.tags+xml"/>
  <Override PartName="/ppt/tags/tag242.xml" ContentType="application/vnd.openxmlformats-officedocument.presentationml.tags+xml"/>
  <Override PartName="/ppt/tags/tag526.xml" ContentType="application/vnd.openxmlformats-officedocument.presentationml.tags+xml"/>
  <Override PartName="/ppt/tags/tag573.xml" ContentType="application/vnd.openxmlformats-officedocument.presentationml.tags+xml"/>
  <Override PartName="/ppt/tags/tag71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slideLayouts/slideLayout50.xml" ContentType="application/vnd.openxmlformats-officedocument.presentationml.slideLayout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tags/tag504.xml" ContentType="application/vnd.openxmlformats-officedocument.presentationml.tags+xml"/>
  <Override PartName="/ppt/tags/tag551.xml" ContentType="application/vnd.openxmlformats-officedocument.presentationml.tags+xml"/>
  <Override PartName="/ppt/tags/tag649.xml" ContentType="application/vnd.openxmlformats-officedocument.presentationml.tags+xml"/>
  <Override PartName="/ppt/tags/tag696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390.xml" ContentType="application/vnd.openxmlformats-officedocument.presentationml.tags+xml"/>
  <Override PartName="/ppt/tags/tag488.xml" ContentType="application/vnd.openxmlformats-officedocument.presentationml.tags+xml"/>
  <Override PartName="/ppt/notesSlides/notesSlide8.xml" ContentType="application/vnd.openxmlformats-officedocument.presentationml.notesSlide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82.xml" ContentType="application/vnd.openxmlformats-officedocument.presentationml.tags+xml"/>
  <Override PartName="/ppt/tags/tag627.xml" ContentType="application/vnd.openxmlformats-officedocument.presentationml.tags+xml"/>
  <Override PartName="/ppt/tags/tag674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19.xml" ContentType="application/vnd.openxmlformats-officedocument.presentationml.tags+xml"/>
  <Override PartName="/ppt/tags/tag466.xml" ContentType="application/vnd.openxmlformats-officedocument.presentationml.tags+xml"/>
  <Override PartName="/ppt/slideLayouts/slideLayout88.xml" ContentType="application/vnd.openxmlformats-officedocument.presentationml.slideLayout+xml"/>
  <Override PartName="/ppt/tags/tag605.xml" ContentType="application/vnd.openxmlformats-officedocument.presentationml.tags+xml"/>
  <Override PartName="/ppt/tags/tag652.xml" ContentType="application/vnd.openxmlformats-officedocument.presentationml.tags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60.xml" ContentType="application/vnd.openxmlformats-officedocument.presentationml.tags+xml"/>
  <Override PartName="/ppt/tags/tag258.xml" ContentType="application/vnd.openxmlformats-officedocument.presentationml.tags+xml"/>
  <Override PartName="/ppt/slideLayouts/slideLayout66.xml" ContentType="application/vnd.openxmlformats-officedocument.presentationml.slideLayout+xml"/>
  <Override PartName="/ppt/tags/tag444.xml" ContentType="application/vnd.openxmlformats-officedocument.presentationml.tags+xml"/>
  <Override PartName="/ppt/tags/tag491.xml" ContentType="application/vnd.openxmlformats-officedocument.presentationml.tags+xml"/>
  <Override PartName="/ppt/tags/tag589.xml" ContentType="application/vnd.openxmlformats-officedocument.presentationml.tags+xml"/>
  <Override PartName="/ppt/tags/tag728.xml" ContentType="application/vnd.openxmlformats-officedocument.presentationml.tags+xml"/>
  <Override PartName="/ppt/tags/tag236.xml" ContentType="application/vnd.openxmlformats-officedocument.presentationml.tags+xml"/>
  <Override PartName="/ppt/theme/theme3.xml" ContentType="application/vnd.openxmlformats-officedocument.theme+xml"/>
  <Override PartName="/ppt/tags/tag283.xml" ContentType="application/vnd.openxmlformats-officedocument.presentationml.tags+xml"/>
  <Override PartName="/ppt/tags/tag567.xml" ContentType="application/vnd.openxmlformats-officedocument.presentationml.tags+xml"/>
  <Override PartName="/ppt/tags/tag630.xml" ContentType="application/vnd.openxmlformats-officedocument.presentationml.tags+xml"/>
  <Override PartName="/ppt/tags/tag58.xml" ContentType="application/vnd.openxmlformats-officedocument.presentationml.tags+xml"/>
  <Override PartName="/ppt/slideLayouts/slideLayout44.xml" ContentType="application/vnd.openxmlformats-officedocument.presentationml.slideLayout+xml"/>
  <Override PartName="/ppt/tags/tag359.xml" ContentType="application/vnd.openxmlformats-officedocument.presentationml.tags+xml"/>
  <Override PartName="/ppt/tags/tag422.xml" ContentType="application/vnd.openxmlformats-officedocument.presentationml.tags+xml"/>
  <Override PartName="/ppt/tags/tag706.xml" ContentType="application/vnd.openxmlformats-officedocument.presentationml.tags+xml"/>
  <Override PartName="/ppt/tags/tag753.xml" ContentType="application/vnd.openxmlformats-officedocument.presentationml.tags+xml"/>
  <Override PartName="/ppt/slideLayouts/slideLayout22.xml" ContentType="application/vnd.openxmlformats-officedocument.presentationml.slideLayout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261.xml" ContentType="application/vnd.openxmlformats-officedocument.presentationml.tags+xml"/>
  <Override PartName="/ppt/tags/tag400.xml" ContentType="application/vnd.openxmlformats-officedocument.presentationml.tags+xml"/>
  <Override PartName="/ppt/tags/tag545.xml" ContentType="application/vnd.openxmlformats-officedocument.presentationml.tags+xml"/>
  <Override PartName="/ppt/tags/tag592.xml" ContentType="application/vnd.openxmlformats-officedocument.presentationml.tags+xml"/>
  <Override PartName="/ppt/tags/tag731.xml" ContentType="application/vnd.openxmlformats-officedocument.presentationml.tags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tags/tag523.xml" ContentType="application/vnd.openxmlformats-officedocument.presentationml.tags+xml"/>
  <Override PartName="/ppt/tags/tag570.xml" ContentType="application/vnd.openxmlformats-officedocument.presentationml.tags+xml"/>
  <Override PartName="/ppt/tags/tag668.xml" ContentType="application/vnd.openxmlformats-officedocument.presentationml.tags+xml"/>
  <Override PartName="/ppt/tags/tag14.xml" ContentType="application/vnd.openxmlformats-officedocument.presentationml.tags+xml"/>
  <Override PartName="/ppt/tags/tag61.xml" ContentType="application/vnd.openxmlformats-officedocument.presentationml.tags+xml"/>
  <Override PartName="/ppt/tags/tag129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62.xml" ContentType="application/vnd.openxmlformats-officedocument.presentationml.tags+xml"/>
  <Override PartName="/ppt/tags/tag646.xml" ContentType="application/vnd.openxmlformats-officedocument.presentationml.tags+xml"/>
  <Override PartName="/ppt/tags/tag693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438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277.xml" ContentType="application/vnd.openxmlformats-officedocument.presentationml.tags+xml"/>
  <Override PartName="/ppt/tags/tag340.xml" ContentType="application/vnd.openxmlformats-officedocument.presentationml.tags+xml"/>
  <Override PartName="/ppt/tags/tag624.xml" ContentType="application/vnd.openxmlformats-officedocument.presentationml.tags+xml"/>
  <Override PartName="/ppt/tags/tag671.xml" ContentType="application/vnd.openxmlformats-officedocument.presentationml.tags+xml"/>
  <Override PartName="/ppt/notesSlides/notesSlide5.xml" ContentType="application/vnd.openxmlformats-officedocument.presentationml.notesSlide+xml"/>
  <Override PartName="/ppt/tags/tag132.xml" ContentType="application/vnd.openxmlformats-officedocument.presentationml.tags+xml"/>
  <Override PartName="/ppt/slideLayouts/slideLayout38.xml" ContentType="application/vnd.openxmlformats-officedocument.presentationml.slideLayout+xml"/>
  <Override PartName="/ppt/tags/tag416.xml" ContentType="application/vnd.openxmlformats-officedocument.presentationml.tags+xml"/>
  <Override PartName="/ppt/tags/tag463.xml" ContentType="application/vnd.openxmlformats-officedocument.presentationml.tags+xml"/>
  <Override PartName="/ppt/slideLayouts/slideLayout85.xml" ContentType="application/vnd.openxmlformats-officedocument.presentationml.slideLayout+xml"/>
  <Override PartName="/ppt/tags/tag747.xml" ContentType="application/vnd.openxmlformats-officedocument.presentationml.tags+xml"/>
  <Override PartName="/ppt/slides/slide17.xml" ContentType="application/vnd.openxmlformats-officedocument.presentationml.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539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280.xml" ContentType="application/vnd.openxmlformats-officedocument.presentationml.tags+xml"/>
  <Override PartName="/ppt/tags/tag378.xml" ContentType="application/vnd.openxmlformats-officedocument.presentationml.tags+xml"/>
  <Override PartName="/ppt/slideLayouts/slideLayout63.xml" ContentType="application/vnd.openxmlformats-officedocument.presentationml.slideLayout+xml"/>
  <Override PartName="/ppt/tags/tag441.xml" ContentType="application/vnd.openxmlformats-officedocument.presentationml.tags+xml"/>
  <Override PartName="/ppt/tags/tag725.xml" ContentType="application/vnd.openxmlformats-officedocument.presentationml.tags+xml"/>
  <Override PartName="/ppt/slideLayouts/slideLayout41.xml" ContentType="application/vnd.openxmlformats-officedocument.presentationml.slideLayout+xml"/>
  <Override PartName="/ppt/tags/tag517.xml" ContentType="application/vnd.openxmlformats-officedocument.presentationml.tags+xml"/>
  <Override PartName="/ppt/tags/tag564.xml" ContentType="application/vnd.openxmlformats-officedocument.presentationml.tags+xml"/>
  <Override PartName="/ppt/tags/tag703.xml" ContentType="application/vnd.openxmlformats-officedocument.presentationml.tags+xml"/>
  <Override PartName="/ppt/tags/tag750.xml" ContentType="application/vnd.openxmlformats-officedocument.presentationml.tags+xml"/>
  <Override PartName="/ppt/tags/tag55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687.xml" ContentType="application/vnd.openxmlformats-officedocument.presentationml.tags+xml"/>
  <Override PartName="/ppt/tags/tag33.xml" ContentType="application/vnd.openxmlformats-officedocument.presentationml.tags+xml"/>
  <Override PartName="/ppt/tags/tag80.xml" ContentType="application/vnd.openxmlformats-officedocument.presentationml.tags+xml"/>
  <Override PartName="/ppt/tags/tag148.xml" ContentType="application/vnd.openxmlformats-officedocument.presentationml.tags+xml"/>
  <Override PartName="/ppt/tags/tag195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479.xml" ContentType="application/vnd.openxmlformats-officedocument.presentationml.tags+xml"/>
  <Override PartName="/ppt/tags/tag618.xml" ContentType="application/vnd.openxmlformats-officedocument.presentationml.tags+xml"/>
  <Override PartName="/ppt/tags/tag665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457.xml" ContentType="application/vnd.openxmlformats-officedocument.presentationml.tags+xml"/>
  <Override PartName="/ppt/tags/tag52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slideLayouts/slideLayout79.xml" ContentType="application/vnd.openxmlformats-officedocument.presentationml.slideLayout+xml"/>
  <Override PartName="/ppt/tags/tag643.xml" ContentType="application/vnd.openxmlformats-officedocument.presentationml.tags+xml"/>
  <Override PartName="/ppt/tags/tag690.xml" ContentType="application/vnd.openxmlformats-officedocument.presentationml.tags+xml"/>
  <Override PartName="/ppt/slideMasters/slideMaster3.xml" ContentType="application/vnd.openxmlformats-officedocument.presentationml.slideMaster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slideLayouts/slideLayout57.xml" ContentType="application/vnd.openxmlformats-officedocument.presentationml.slideLayout+xml"/>
  <Override PartName="/ppt/tags/tag435.xml" ContentType="application/vnd.openxmlformats-officedocument.presentationml.tags+xml"/>
  <Override PartName="/ppt/tags/tag482.xml" ContentType="application/vnd.openxmlformats-officedocument.presentationml.tags+xml"/>
  <Override PartName="/ppt/tags/tag621.xml" ContentType="application/vnd.openxmlformats-officedocument.presentationml.tags+xml"/>
  <Override PartName="/ppt/notesSlides/notesSlide2.xml" ContentType="application/vnd.openxmlformats-officedocument.presentationml.notesSlide+xml"/>
  <Override PartName="/ppt/tags/tag719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60.xml" ContentType="application/vnd.openxmlformats-officedocument.presentationml.tags+xml"/>
  <Override PartName="/ppt/tags/tag558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slideLayouts/slideLayout35.xml" ContentType="application/vnd.openxmlformats-officedocument.presentationml.slideLayout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slideLayouts/slideLayout82.xml" ContentType="application/vnd.openxmlformats-officedocument.presentationml.slideLayout+xml"/>
  <Override PartName="/ppt/tags/tag744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189.xml" ContentType="application/vnd.openxmlformats-officedocument.presentationml.tags+xml"/>
  <Override PartName="/ppt/slideLayouts/slideLayout60.xml" ContentType="application/vnd.openxmlformats-officedocument.presentationml.slideLayout+xml"/>
  <Override PartName="/ppt/tags/tag536.xml" ContentType="application/vnd.openxmlformats-officedocument.presentationml.tags+xml"/>
  <Override PartName="/ppt/tags/tag583.xml" ContentType="application/vnd.openxmlformats-officedocument.presentationml.tags+xml"/>
  <Override PartName="/ppt/tags/tag722.xml" ContentType="application/vnd.openxmlformats-officedocument.presentationml.tags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14.xml" ContentType="application/vnd.openxmlformats-officedocument.presentationml.tags+xml"/>
  <Override PartName="/ppt/tags/tag561.xml" ContentType="application/vnd.openxmlformats-officedocument.presentationml.tags+xml"/>
  <Override PartName="/ppt/tags/tag65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637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476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66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slideLayouts/slideLayout29.xml" ContentType="application/vnd.openxmlformats-officedocument.presentationml.slideLayout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454.xml" ContentType="application/vnd.openxmlformats-officedocument.presentationml.tags+xml"/>
  <Override PartName="/ppt/slideLayouts/slideLayout76.xml" ContentType="application/vnd.openxmlformats-officedocument.presentationml.slideLayout+xml"/>
  <Override PartName="/ppt/tags/tag640.xml" ContentType="application/vnd.openxmlformats-officedocument.presentationml.tags+xml"/>
  <Override PartName="/ppt/tags/tag738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716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slideLayouts/slideLayout54.xml" ContentType="application/vnd.openxmlformats-officedocument.presentationml.slideLayout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tags/tag508.xml" ContentType="application/vnd.openxmlformats-officedocument.presentationml.tags+xml"/>
  <Override PartName="/ppt/tags/tag555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74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580.xml" ContentType="application/vnd.openxmlformats-officedocument.presentationml.tags+xml"/>
  <Override PartName="/ppt/tags/tag67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656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634.xml" ContentType="application/vnd.openxmlformats-officedocument.presentationml.tags+xml"/>
  <Override PartName="/ppt/tags/tag681.xml" ContentType="application/vnd.openxmlformats-officedocument.presentationml.tags+xml"/>
  <Override PartName="/ppt/slideLayouts/slideLayout48.xml" ContentType="application/vnd.openxmlformats-officedocument.presentationml.slideLayout+xml"/>
  <Override PartName="/ppt/tags/tag426.xml" ContentType="application/vnd.openxmlformats-officedocument.presentationml.tags+xml"/>
  <Override PartName="/ppt/tags/tag473.xml" ContentType="application/vnd.openxmlformats-officedocument.presentationml.tags+xml"/>
  <Override PartName="/ppt/tags/tag612.xml" ContentType="application/vnd.openxmlformats-officedocument.presentationml.tags+xml"/>
  <Override PartName="/ppt/tags/tag757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tags/tag549.xml" ContentType="application/vnd.openxmlformats-officedocument.presentationml.tags+xml"/>
  <Override PartName="/ppt/tags/tag596.xml" ContentType="application/vnd.openxmlformats-officedocument.presentationml.tags+xml"/>
  <Override PartName="/ppt/tags/tag735.xml" ContentType="application/vnd.openxmlformats-officedocument.presentationml.tags+xml"/>
  <Override PartName="/ppt/slides/slide2.xml" ContentType="application/vnd.openxmlformats-officedocument.presentationml.slide+xml"/>
  <Override PartName="/ppt/tags/tag87.xml" ContentType="application/vnd.openxmlformats-officedocument.presentationml.tags+xml"/>
  <Override PartName="/ppt/slideLayouts/slideLayout26.xml" ContentType="application/vnd.openxmlformats-officedocument.presentationml.slideLayout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slideLayouts/slideLayout73.xml" ContentType="application/vnd.openxmlformats-officedocument.presentationml.slideLayout+xml"/>
  <Override PartName="/ppt/tags/tag527.xml" ContentType="application/vnd.openxmlformats-officedocument.presentationml.tags+xml"/>
  <Override PartName="/ppt/tags/tag574.xml" ContentType="application/vnd.openxmlformats-officedocument.presentationml.tags+xml"/>
  <Override PartName="/ppt/slideLayouts/slideLayout51.xml" ContentType="application/vnd.openxmlformats-officedocument.presentationml.slideLayout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tags/tag713.xml" ContentType="application/vnd.openxmlformats-officedocument.presentationml.tags+xml"/>
  <Override PartName="/ppt/tags/tag760.xml" ContentType="application/vnd.openxmlformats-officedocument.presentationml.tags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505.xml" ContentType="application/vnd.openxmlformats-officedocument.presentationml.tags+xml"/>
  <Override PartName="/ppt/tags/tag552.xml" ContentType="application/vnd.openxmlformats-officedocument.presentationml.tags+xml"/>
  <Override PartName="/ppt/tags/tag697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28.xml" ContentType="application/vnd.openxmlformats-officedocument.presentationml.tags+xml"/>
  <Override PartName="/ppt/tags/tag675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slideLayouts/slideLayout89.xml" ContentType="application/vnd.openxmlformats-officedocument.presentationml.slideLayout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653.xml" ContentType="application/vnd.openxmlformats-officedocument.presentationml.tags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ags/tag445.xml" ContentType="application/vnd.openxmlformats-officedocument.presentationml.tags+xml"/>
  <Override PartName="/ppt/tags/tag492.xml" ContentType="application/vnd.openxmlformats-officedocument.presentationml.tags+xml"/>
  <Override PartName="/ppt/tags/tag631.xml" ContentType="application/vnd.openxmlformats-officedocument.presentationml.tags+xml"/>
  <Override PartName="/ppt/tags/tag729.xml" ContentType="application/vnd.openxmlformats-officedocument.presentationml.tags+xml"/>
  <Override PartName="/ppt/tags/tag237.xml" ContentType="application/vnd.openxmlformats-officedocument.presentationml.tags+xml"/>
  <Override PartName="/ppt/slideLayouts/slideLayout45.xml" ContentType="application/vnd.openxmlformats-officedocument.presentationml.slideLayout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tags/tag470.xml" ContentType="application/vnd.openxmlformats-officedocument.presentationml.tags+xml"/>
  <Override PartName="/ppt/tags/tag568.xml" ContentType="application/vnd.openxmlformats-officedocument.presentationml.tags+xml"/>
  <Override PartName="/ppt/tags/tag707.xml" ContentType="application/vnd.openxmlformats-officedocument.presentationml.tags+xml"/>
  <Override PartName="/ppt/tags/tag754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tags/tag546.xml" ContentType="application/vnd.openxmlformats-officedocument.presentationml.tags+xml"/>
  <Override PartName="/ppt/tags/tag593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slideLayouts/slideLayout23.xml" ContentType="application/vnd.openxmlformats-officedocument.presentationml.slideLayout+xml"/>
  <Override PartName="/ppt/tags/tag199.xml" ContentType="application/vnd.openxmlformats-officedocument.presentationml.tags+xml"/>
  <Override PartName="/ppt/tags/tag338.xml" ContentType="application/vnd.openxmlformats-officedocument.presentationml.tags+xml"/>
  <Override PartName="/ppt/slideLayouts/slideLayout70.xml" ContentType="application/vnd.openxmlformats-officedocument.presentationml.slideLayout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669.xml" ContentType="application/vnd.openxmlformats-officedocument.presentationml.tags+xml"/>
  <Override PartName="/ppt/tags/tag732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524.xml" ContentType="application/vnd.openxmlformats-officedocument.presentationml.tags+xml"/>
  <Override PartName="/ppt/tags/tag571.xml" ContentType="application/vnd.openxmlformats-officedocument.presentationml.tags+xml"/>
  <Override PartName="/ppt/tags/tag710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694.xml" ContentType="application/vnd.openxmlformats-officedocument.presentationml.tags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tags/tag486.xml" ContentType="application/vnd.openxmlformats-officedocument.presentationml.tags+xml"/>
  <Override PartName="/ppt/notesSlides/notesSlide6.xml" ContentType="application/vnd.openxmlformats-officedocument.presentationml.notesSlide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tags/tag417.xml" ContentType="application/vnd.openxmlformats-officedocument.presentationml.tags+xml"/>
  <Override PartName="/ppt/tags/tag625.xml" ContentType="application/vnd.openxmlformats-officedocument.presentationml.tags+xml"/>
  <Override PartName="/ppt/tags/tag67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slideLayouts/slideLayout39.xml" ContentType="application/vnd.openxmlformats-officedocument.presentationml.slideLayout+xml"/>
  <Override PartName="/ppt/tags/tag464.xml" ContentType="application/vnd.openxmlformats-officedocument.presentationml.tags+xml"/>
  <Override PartName="/ppt/slideLayouts/slideLayout86.xml" ContentType="application/vnd.openxmlformats-officedocument.presentationml.slideLayout+xml"/>
  <Override PartName="/ppt/tags/tag603.xml" ContentType="application/vnd.openxmlformats-officedocument.presentationml.tags+xml"/>
  <Override PartName="/ppt/tags/tag650.xml" ContentType="application/vnd.openxmlformats-officedocument.presentationml.tags+xml"/>
  <Override PartName="/ppt/tags/tag748.xml" ContentType="application/vnd.openxmlformats-officedocument.presentationml.tags+xml"/>
  <Override PartName="/ppt/slides/slide18.xml" ContentType="application/vnd.openxmlformats-officedocument.presentationml.slide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111.xml" ContentType="application/vnd.openxmlformats-officedocument.presentationml.tags+xml"/>
  <Override PartName="/ppt/slideLayouts/slideLayout64.xml" ContentType="application/vnd.openxmlformats-officedocument.presentationml.slideLayout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26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79.xml" ContentType="application/vnd.openxmlformats-officedocument.presentationml.tags+xml"/>
  <Override PartName="/ppt/tags/tag518.xml" ContentType="application/vnd.openxmlformats-officedocument.presentationml.tags+xml"/>
  <Override PartName="/ppt/tags/tag565.xml" ContentType="application/vnd.openxmlformats-officedocument.presentationml.tags+xml"/>
  <Override PartName="/ppt/tags/tag56.xml" ContentType="application/vnd.openxmlformats-officedocument.presentationml.tags+xml"/>
  <Override PartName="/ppt/slideLayouts/slideLayout42.xml" ContentType="application/vnd.openxmlformats-officedocument.presentationml.slideLayout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751.xml" ContentType="application/vnd.openxmlformats-officedocument.presentationml.tags+xml"/>
  <Override PartName="/ppt/slideLayouts/slideLayout20.xml" ContentType="application/vnd.openxmlformats-officedocument.presentationml.slideLayout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590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335.xml" ContentType="application/vnd.openxmlformats-officedocument.presentationml.tags+xml"/>
  <Override PartName="/ppt/tags/tag382.xml" ContentType="application/vnd.openxmlformats-officedocument.presentationml.tags+xml"/>
  <Override PartName="/ppt/tags/tag521.xml" ContentType="application/vnd.openxmlformats-officedocument.presentationml.tags+xml"/>
  <Override PartName="/ppt/tags/tag619.xml" ContentType="application/vnd.openxmlformats-officedocument.presentationml.tags+xml"/>
  <Override PartName="/ppt/tags/tag666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691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36.xml" ContentType="application/vnd.openxmlformats-officedocument.presentationml.tags+xml"/>
  <Override PartName="/ppt/tags/tag483.xml" ContentType="application/vnd.openxmlformats-officedocument.presentationml.tags+xml"/>
  <Override PartName="/ppt/tags/tag228.xml" ContentType="application/vnd.openxmlformats-officedocument.presentationml.tags+xml"/>
  <Override PartName="/ppt/tags/tag275.xml" ContentType="application/vnd.openxmlformats-officedocument.presentationml.tags+xml"/>
  <Override PartName="/ppt/slideLayouts/slideLayout58.xml" ContentType="application/vnd.openxmlformats-officedocument.presentationml.slideLayout+xml"/>
  <Override PartName="/ppt/tags/tag622.xml" ContentType="application/vnd.openxmlformats-officedocument.presentationml.tag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tags/tag130.xml" ContentType="application/vnd.openxmlformats-officedocument.presentationml.tags+xml"/>
  <Override PartName="/ppt/tags/tag414.xml" ContentType="application/vnd.openxmlformats-officedocument.presentationml.tags+xml"/>
  <Override PartName="/ppt/tags/tag461.xml" ContentType="application/vnd.openxmlformats-officedocument.presentationml.tags+xml"/>
  <Override PartName="/ppt/slideLayouts/slideLayout83.xml" ContentType="application/vnd.openxmlformats-officedocument.presentationml.slideLayout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37.xml" ContentType="application/vnd.openxmlformats-officedocument.presentationml.tags+xml"/>
  <Override PartName="/ppt/tags/tag584.xml" ContentType="application/vnd.openxmlformats-officedocument.presentationml.tags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slideLayouts/slideLayout61.xml" ContentType="application/vnd.openxmlformats-officedocument.presentationml.slideLayout+xml"/>
  <Override PartName="/ppt/tags/tag723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562.xml" ContentType="application/vnd.openxmlformats-officedocument.presentationml.tags+xml"/>
  <Override PartName="/ppt/tags/tag701.xml" ContentType="application/vnd.openxmlformats-officedocument.presentationml.tags+xml"/>
  <Override PartName="/ppt/tags/tag53.xml" ContentType="application/vnd.openxmlformats-officedocument.presentationml.tags+xml"/>
  <Override PartName="/ppt/tags/tag307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38.xml" ContentType="application/vnd.openxmlformats-officedocument.presentationml.tags+xml"/>
  <Override PartName="/ppt/tags/tag685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16.xml" ContentType="application/vnd.openxmlformats-officedocument.presentationml.tags+xml"/>
  <Override PartName="/ppt/tags/tag663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408.xml" ContentType="application/vnd.openxmlformats-officedocument.presentationml.tags+xml"/>
  <Override PartName="/ppt/tags/tag455.xml" ContentType="application/vnd.openxmlformats-officedocument.presentationml.tags+xml"/>
  <Override PartName="/ppt/tags/tag73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47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Layouts/slideLayout77.xml" ContentType="application/vnd.openxmlformats-officedocument.presentationml.slideLayout+xml"/>
  <Override PartName="/ppt/tags/tag578.xml" ContentType="application/vnd.openxmlformats-officedocument.presentationml.tags+xml"/>
  <Override PartName="/ppt/tags/tag641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slideLayouts/slideLayout55.xml" ContentType="application/vnd.openxmlformats-officedocument.presentationml.slideLayout+xml"/>
  <Override PartName="/ppt/tags/tag433.xml" ContentType="application/vnd.openxmlformats-officedocument.presentationml.tags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411.xml" ContentType="application/vnd.openxmlformats-officedocument.presentationml.tags+xml"/>
  <Override PartName="/ppt/tags/tag509.xml" ContentType="application/vnd.openxmlformats-officedocument.presentationml.tags+xml"/>
  <Override PartName="/ppt/tags/tag556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slideLayouts/slideLayout33.xml" ContentType="application/vnd.openxmlformats-officedocument.presentationml.slideLayout+xml"/>
  <Override PartName="/ppt/tags/tag203.xml" ContentType="application/vnd.openxmlformats-officedocument.presentationml.tags+xml"/>
  <Override PartName="/ppt/tags/tag250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slideLayouts/slideLayout80.xml" ContentType="application/vnd.openxmlformats-officedocument.presentationml.slideLayout+xml"/>
  <Override PartName="/ppt/tags/tag679.xml" ContentType="application/vnd.openxmlformats-officedocument.presentationml.tags+xml"/>
  <Override PartName="/ppt/tags/tag742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581.xml" ContentType="application/vnd.openxmlformats-officedocument.presentationml.tags+xml"/>
  <Override PartName="/ppt/tags/tag720.xml" ContentType="application/vnd.openxmlformats-officedocument.presentationml.tags+xml"/>
  <Override PartName="/ppt/tags/tag2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373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50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49.xml" ContentType="application/vnd.openxmlformats-officedocument.presentationml.tags+xml"/>
  <Override PartName="/ppt/tags/tag496.xml" ContentType="application/vnd.openxmlformats-officedocument.presentationml.tags+xml"/>
  <Override PartName="/ppt/tags/tag635.xml" ContentType="application/vnd.openxmlformats-officedocument.presentationml.tags+xml"/>
  <Override PartName="/ppt/tags/tag682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88.xml" ContentType="application/vnd.openxmlformats-officedocument.presentationml.tags+xml"/>
  <Override PartName="/ppt/tags/tag427.xml" ContentType="application/vnd.openxmlformats-officedocument.presentationml.tags+xml"/>
  <Override PartName="/ppt/tags/tag474.xml" ContentType="application/vnd.openxmlformats-officedocument.presentationml.tags+xml"/>
  <Override PartName="/ppt/tags/tag758.xml" ContentType="application/vnd.openxmlformats-officedocument.presentationml.tags+xml"/>
  <Override PartName="/ppt/tags/tag219.xml" ContentType="application/vnd.openxmlformats-officedocument.presentationml.tags+xml"/>
  <Override PartName="/ppt/slideLayouts/slideLayout49.xml" ContentType="application/vnd.openxmlformats-officedocument.presentationml.slideLayout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660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slideLayouts/slideLayout27.xml" ContentType="application/vnd.openxmlformats-officedocument.presentationml.slideLayout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Override PartName="/ppt/slideLayouts/slideLayout74.xml" ContentType="application/vnd.openxmlformats-officedocument.presentationml.slideLayout+xml"/>
  <Override PartName="/ppt/tags/tag736.xml" ContentType="application/vnd.openxmlformats-officedocument.presentationml.tags+xml"/>
  <Default Extension="jpeg" ContentType="image/jpeg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291.xml" ContentType="application/vnd.openxmlformats-officedocument.presentationml.tags+xml"/>
  <Override PartName="/ppt/tags/tag430.xml" ContentType="application/vnd.openxmlformats-officedocument.presentationml.tags+xml"/>
  <Override PartName="/ppt/tags/tag528.xml" ContentType="application/vnd.openxmlformats-officedocument.presentationml.tags+xml"/>
  <Override PartName="/ppt/tags/tag575.xml" ContentType="application/vnd.openxmlformats-officedocument.presentationml.tags+xml"/>
  <Override PartName="/ppt/tags/tag714.xml" ContentType="application/vnd.openxmlformats-officedocument.presentationml.tags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slideLayouts/slideLayout52.xml" ContentType="application/vnd.openxmlformats-officedocument.presentationml.slideLayout+xml"/>
  <Override PartName="/ppt/tags/tag367.xml" ContentType="application/vnd.openxmlformats-officedocument.presentationml.tags+xml"/>
  <Override PartName="/ppt/tags/tag506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slideLayouts/slideLayout30.xml" ContentType="application/vnd.openxmlformats-officedocument.presentationml.slideLayout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392.xml" ContentType="application/vnd.openxmlformats-officedocument.presentationml.tags+xml"/>
  <Override PartName="/ppt/tags/tag44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29.xml" ContentType="application/vnd.openxmlformats-officedocument.presentationml.tags+xml"/>
  <Override PartName="/ppt/tags/tag676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68.xml" ContentType="application/vnd.openxmlformats-officedocument.presentationml.tags+xml"/>
  <Override PartName="/ppt/tags/tag607.xml" ContentType="application/vnd.openxmlformats-officedocument.presentationml.tags+xml"/>
  <Override PartName="/ppt/tags/tag654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301.xml" ContentType="application/vnd.openxmlformats-officedocument.presentationml.tags+xml"/>
  <Override PartName="/ppt/slideLayouts/slideLayout68.xml" ContentType="application/vnd.openxmlformats-officedocument.presentationml.slideLayout+xml"/>
  <Override PartName="/ppt/tags/tag446.xml" ContentType="application/vnd.openxmlformats-officedocument.presentationml.tags+xml"/>
  <Override PartName="/ppt/tags/tag493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heme/theme5.xml" ContentType="application/vnd.openxmlformats-officedocument.theme+xml"/>
  <Override PartName="/ppt/tags/tag632.xml" ContentType="application/vnd.openxmlformats-officedocument.presentationml.tags+xml"/>
  <Override PartName="/ppt/slideLayouts/slideLayout46.xml" ContentType="application/vnd.openxmlformats-officedocument.presentationml.slideLayout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slideLayouts/slideLayout71.xml" ContentType="application/vnd.openxmlformats-officedocument.presentationml.slideLayout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slideLayouts/slideLayout87.xml" ContentType="application/vnd.openxmlformats-officedocument.presentationml.slideLayout+xml"/>
  <Override PartName="/ppt/tags/tag749.xml" ContentType="application/vnd.openxmlformats-officedocument.presentationml.tags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443.xml" ContentType="application/vnd.openxmlformats-officedocument.presentationml.tags+xml"/>
  <Default Extension="emf" ContentType="image/x-emf"/>
  <Override PartName="/ppt/slideLayouts/slideLayout43.xml" ContentType="application/vnd.openxmlformats-officedocument.presentationml.slideLayout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slideMasters/slideMaster5.xml" ContentType="application/vnd.openxmlformats-officedocument.presentationml.slideMaster+xml"/>
  <Override PartName="/ppt/tags/tag153.xml" ContentType="application/vnd.openxmlformats-officedocument.presentationml.tags+xml"/>
  <Override PartName="/ppt/slideLayouts/slideLayout59.xml" ContentType="application/vnd.openxmlformats-officedocument.presentationml.slideLayout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slideLayouts/slideLayout84.xml" ContentType="application/vnd.openxmlformats-officedocument.presentationml.slideLayout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slideLayouts/slideLayout40.xml" ContentType="application/vnd.openxmlformats-officedocument.presentationml.slideLayout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  <p:sldMasterId id="2147483686" r:id="rId3"/>
    <p:sldMasterId id="2147483705" r:id="rId4"/>
    <p:sldMasterId id="2147483724" r:id="rId5"/>
  </p:sldMasterIdLst>
  <p:notesMasterIdLst>
    <p:notesMasterId r:id="rId24"/>
  </p:notesMasterIdLst>
  <p:sldIdLst>
    <p:sldId id="257" r:id="rId6"/>
    <p:sldId id="313" r:id="rId7"/>
    <p:sldId id="315" r:id="rId8"/>
    <p:sldId id="389" r:id="rId9"/>
    <p:sldId id="386" r:id="rId10"/>
    <p:sldId id="387" r:id="rId11"/>
    <p:sldId id="385" r:id="rId12"/>
    <p:sldId id="380" r:id="rId13"/>
    <p:sldId id="404" r:id="rId14"/>
    <p:sldId id="382" r:id="rId15"/>
    <p:sldId id="399" r:id="rId16"/>
    <p:sldId id="400" r:id="rId17"/>
    <p:sldId id="398" r:id="rId18"/>
    <p:sldId id="383" r:id="rId19"/>
    <p:sldId id="405" r:id="rId20"/>
    <p:sldId id="259" r:id="rId21"/>
    <p:sldId id="407" r:id="rId22"/>
    <p:sldId id="409" r:id="rId2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788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8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="" xmlns:p14="http://schemas.microsoft.com/office/powerpoint/2010/main" val="21750319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08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808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pPr lvl="0" algn="r"/>
              <a:t>1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42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942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pPr lvl="0" algn="r"/>
              <a:t>16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37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737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315665-9F8B-46DB-BA1A-73BFDD493668}" type="slidenum">
              <a:rPr lang="zh-CN" altLang="en-US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577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757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F4C22E-63FD-4E07-83F6-BF6B500E4E6F}" type="slidenum">
              <a:rPr lang="zh-CN" altLang="en-US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.em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1.emf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10" Type="http://schemas.openxmlformats.org/officeDocument/2006/relationships/image" Target="../media/image1.emf"/><Relationship Id="rId4" Type="http://schemas.openxmlformats.org/officeDocument/2006/relationships/tags" Target="../tags/tag77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9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10" Type="http://schemas.openxmlformats.org/officeDocument/2006/relationships/image" Target="../media/image1.emf"/><Relationship Id="rId4" Type="http://schemas.openxmlformats.org/officeDocument/2006/relationships/tags" Target="../tags/tag92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0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1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10" Type="http://schemas.openxmlformats.org/officeDocument/2006/relationships/image" Target="../media/image1.emf"/><Relationship Id="rId4" Type="http://schemas.openxmlformats.org/officeDocument/2006/relationships/tags" Target="../tags/tag124.xml"/><Relationship Id="rId9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12" Type="http://schemas.openxmlformats.org/officeDocument/2006/relationships/image" Target="../media/image1.emf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9.xml"/><Relationship Id="rId10" Type="http://schemas.openxmlformats.org/officeDocument/2006/relationships/tags" Target="../tags/tag144.xml"/><Relationship Id="rId4" Type="http://schemas.openxmlformats.org/officeDocument/2006/relationships/tags" Target="../tags/tag138.xml"/><Relationship Id="rId9" Type="http://schemas.openxmlformats.org/officeDocument/2006/relationships/tags" Target="../tags/tag14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1.emf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7" Type="http://schemas.openxmlformats.org/officeDocument/2006/relationships/image" Target="../media/image1.emf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49.xml"/><Relationship Id="rId4" Type="http://schemas.openxmlformats.org/officeDocument/2006/relationships/tags" Target="../tags/tag148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image" Target="../media/image2.png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54.xml"/><Relationship Id="rId10" Type="http://schemas.openxmlformats.org/officeDocument/2006/relationships/tags" Target="../tags/tag159.xml"/><Relationship Id="rId4" Type="http://schemas.openxmlformats.org/officeDocument/2006/relationships/tags" Target="../tags/tag153.xml"/><Relationship Id="rId9" Type="http://schemas.openxmlformats.org/officeDocument/2006/relationships/tags" Target="../tags/tag158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9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69.xml"/><Relationship Id="rId7" Type="http://schemas.openxmlformats.org/officeDocument/2006/relationships/tags" Target="../tags/tag173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9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7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9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92.xml"/><Relationship Id="rId7" Type="http://schemas.openxmlformats.org/officeDocument/2006/relationships/tags" Target="../tags/tag196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9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7" Type="http://schemas.openxmlformats.org/officeDocument/2006/relationships/image" Target="../media/image1.emf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01.xml"/><Relationship Id="rId4" Type="http://schemas.openxmlformats.org/officeDocument/2006/relationships/tags" Target="../tags/tag200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3" Type="http://schemas.openxmlformats.org/officeDocument/2006/relationships/tags" Target="../tags/tag204.xml"/><Relationship Id="rId7" Type="http://schemas.openxmlformats.org/officeDocument/2006/relationships/tags" Target="../tags/tag208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10" Type="http://schemas.openxmlformats.org/officeDocument/2006/relationships/image" Target="../media/image1.emf"/><Relationship Id="rId4" Type="http://schemas.openxmlformats.org/officeDocument/2006/relationships/tags" Target="../tags/tag205.xml"/><Relationship Id="rId9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2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12.xml"/><Relationship Id="rId7" Type="http://schemas.openxmlformats.org/officeDocument/2006/relationships/tags" Target="../tags/tag216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9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3" Type="http://schemas.openxmlformats.org/officeDocument/2006/relationships/tags" Target="../tags/tag219.xml"/><Relationship Id="rId7" Type="http://schemas.openxmlformats.org/officeDocument/2006/relationships/tags" Target="../tags/tag223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5" Type="http://schemas.openxmlformats.org/officeDocument/2006/relationships/tags" Target="../tags/tag221.xml"/><Relationship Id="rId10" Type="http://schemas.openxmlformats.org/officeDocument/2006/relationships/image" Target="../media/image1.emf"/><Relationship Id="rId4" Type="http://schemas.openxmlformats.org/officeDocument/2006/relationships/tags" Target="../tags/tag220.xml"/><Relationship Id="rId9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5" Type="http://schemas.openxmlformats.org/officeDocument/2006/relationships/tags" Target="../tags/tag229.xml"/><Relationship Id="rId4" Type="http://schemas.openxmlformats.org/officeDocument/2006/relationships/tags" Target="../tags/tag228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3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3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4" Type="http://schemas.openxmlformats.org/officeDocument/2006/relationships/tags" Target="../tags/tag240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4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5" Type="http://schemas.openxmlformats.org/officeDocument/2006/relationships/tags" Target="../tags/tag247.xml"/><Relationship Id="rId4" Type="http://schemas.openxmlformats.org/officeDocument/2006/relationships/tags" Target="../tags/tag246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256.xml"/><Relationship Id="rId3" Type="http://schemas.openxmlformats.org/officeDocument/2006/relationships/tags" Target="../tags/tag251.xml"/><Relationship Id="rId7" Type="http://schemas.openxmlformats.org/officeDocument/2006/relationships/tags" Target="../tags/tag255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5" Type="http://schemas.openxmlformats.org/officeDocument/2006/relationships/tags" Target="../tags/tag253.xml"/><Relationship Id="rId10" Type="http://schemas.openxmlformats.org/officeDocument/2006/relationships/image" Target="../media/image1.emf"/><Relationship Id="rId4" Type="http://schemas.openxmlformats.org/officeDocument/2006/relationships/tags" Target="../tags/tag252.xml"/><Relationship Id="rId9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3" Type="http://schemas.openxmlformats.org/officeDocument/2006/relationships/tags" Target="../tags/tag265.xml"/><Relationship Id="rId7" Type="http://schemas.openxmlformats.org/officeDocument/2006/relationships/tags" Target="../tags/tag269.xml"/><Relationship Id="rId12" Type="http://schemas.openxmlformats.org/officeDocument/2006/relationships/image" Target="../media/image1.emf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267.xml"/><Relationship Id="rId10" Type="http://schemas.openxmlformats.org/officeDocument/2006/relationships/tags" Target="../tags/tag272.xml"/><Relationship Id="rId4" Type="http://schemas.openxmlformats.org/officeDocument/2006/relationships/tags" Target="../tags/tag266.xml"/><Relationship Id="rId9" Type="http://schemas.openxmlformats.org/officeDocument/2006/relationships/tags" Target="../tags/tag27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7" Type="http://schemas.openxmlformats.org/officeDocument/2006/relationships/image" Target="../media/image1.emf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77.xml"/><Relationship Id="rId4" Type="http://schemas.openxmlformats.org/officeDocument/2006/relationships/tags" Target="../tags/tag276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3" Type="http://schemas.openxmlformats.org/officeDocument/2006/relationships/tags" Target="../tags/tag280.xml"/><Relationship Id="rId7" Type="http://schemas.openxmlformats.org/officeDocument/2006/relationships/tags" Target="../tags/tag284.xml"/><Relationship Id="rId12" Type="http://schemas.openxmlformats.org/officeDocument/2006/relationships/image" Target="../media/image2.png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282.xml"/><Relationship Id="rId10" Type="http://schemas.openxmlformats.org/officeDocument/2006/relationships/tags" Target="../tags/tag287.xml"/><Relationship Id="rId4" Type="http://schemas.openxmlformats.org/officeDocument/2006/relationships/tags" Target="../tags/tag281.xml"/><Relationship Id="rId9" Type="http://schemas.openxmlformats.org/officeDocument/2006/relationships/tags" Target="../tags/tag286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9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90.xml"/><Relationship Id="rId7" Type="http://schemas.openxmlformats.org/officeDocument/2006/relationships/tags" Target="../tags/tag294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5" Type="http://schemas.openxmlformats.org/officeDocument/2006/relationships/tags" Target="../tags/tag292.xml"/><Relationship Id="rId4" Type="http://schemas.openxmlformats.org/officeDocument/2006/relationships/tags" Target="../tags/tag291.xml"/><Relationship Id="rId9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97.xml"/><Relationship Id="rId7" Type="http://schemas.openxmlformats.org/officeDocument/2006/relationships/tags" Target="../tags/tag301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5" Type="http://schemas.openxmlformats.org/officeDocument/2006/relationships/tags" Target="../tags/tag299.xml"/><Relationship Id="rId4" Type="http://schemas.openxmlformats.org/officeDocument/2006/relationships/tags" Target="../tags/tag298.xml"/><Relationship Id="rId9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30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5" Type="http://schemas.openxmlformats.org/officeDocument/2006/relationships/tags" Target="../tags/tag306.xml"/><Relationship Id="rId4" Type="http://schemas.openxmlformats.org/officeDocument/2006/relationships/tags" Target="../tags/tag30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4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13.xml"/><Relationship Id="rId7" Type="http://schemas.openxmlformats.org/officeDocument/2006/relationships/tags" Target="../tags/tag317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5" Type="http://schemas.openxmlformats.org/officeDocument/2006/relationships/tags" Target="../tags/tag315.xml"/><Relationship Id="rId4" Type="http://schemas.openxmlformats.org/officeDocument/2006/relationships/tags" Target="../tags/tag314.xml"/><Relationship Id="rId9" Type="http://schemas.openxmlformats.org/officeDocument/2006/relationships/image" Target="../media/image1.emf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20.xml"/><Relationship Id="rId7" Type="http://schemas.openxmlformats.org/officeDocument/2006/relationships/tags" Target="../tags/tag324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5" Type="http://schemas.openxmlformats.org/officeDocument/2006/relationships/tags" Target="../tags/tag322.xml"/><Relationship Id="rId4" Type="http://schemas.openxmlformats.org/officeDocument/2006/relationships/tags" Target="../tags/tag321.xml"/><Relationship Id="rId9" Type="http://schemas.openxmlformats.org/officeDocument/2006/relationships/image" Target="../media/image1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327.xml"/><Relationship Id="rId7" Type="http://schemas.openxmlformats.org/officeDocument/2006/relationships/image" Target="../media/image1.emf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29.xml"/><Relationship Id="rId4" Type="http://schemas.openxmlformats.org/officeDocument/2006/relationships/tags" Target="../tags/tag328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337.xml"/><Relationship Id="rId3" Type="http://schemas.openxmlformats.org/officeDocument/2006/relationships/tags" Target="../tags/tag332.xml"/><Relationship Id="rId7" Type="http://schemas.openxmlformats.org/officeDocument/2006/relationships/tags" Target="../tags/tag336.xml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6" Type="http://schemas.openxmlformats.org/officeDocument/2006/relationships/tags" Target="../tags/tag335.xml"/><Relationship Id="rId5" Type="http://schemas.openxmlformats.org/officeDocument/2006/relationships/tags" Target="../tags/tag334.xml"/><Relationship Id="rId10" Type="http://schemas.openxmlformats.org/officeDocument/2006/relationships/image" Target="../media/image1.emf"/><Relationship Id="rId4" Type="http://schemas.openxmlformats.org/officeDocument/2006/relationships/tags" Target="../tags/tag333.xml"/><Relationship Id="rId9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40.xml"/><Relationship Id="rId7" Type="http://schemas.openxmlformats.org/officeDocument/2006/relationships/tags" Target="../tags/tag344.xml"/><Relationship Id="rId2" Type="http://schemas.openxmlformats.org/officeDocument/2006/relationships/tags" Target="../tags/tag339.xml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5" Type="http://schemas.openxmlformats.org/officeDocument/2006/relationships/tags" Target="../tags/tag342.xml"/><Relationship Id="rId4" Type="http://schemas.openxmlformats.org/officeDocument/2006/relationships/tags" Target="../tags/tag341.xml"/><Relationship Id="rId9" Type="http://schemas.openxmlformats.org/officeDocument/2006/relationships/image" Target="../media/image1.emf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352.xml"/><Relationship Id="rId3" Type="http://schemas.openxmlformats.org/officeDocument/2006/relationships/tags" Target="../tags/tag347.xml"/><Relationship Id="rId7" Type="http://schemas.openxmlformats.org/officeDocument/2006/relationships/tags" Target="../tags/tag351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6" Type="http://schemas.openxmlformats.org/officeDocument/2006/relationships/tags" Target="../tags/tag350.xml"/><Relationship Id="rId5" Type="http://schemas.openxmlformats.org/officeDocument/2006/relationships/tags" Target="../tags/tag349.xml"/><Relationship Id="rId10" Type="http://schemas.openxmlformats.org/officeDocument/2006/relationships/image" Target="../media/image1.emf"/><Relationship Id="rId4" Type="http://schemas.openxmlformats.org/officeDocument/2006/relationships/tags" Target="../tags/tag348.xml"/><Relationship Id="rId9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9" Type="http://schemas.openxmlformats.org/officeDocument/2006/relationships/image" Target="../media/image1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35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5" Type="http://schemas.openxmlformats.org/officeDocument/2006/relationships/tags" Target="../tags/tag357.xml"/><Relationship Id="rId4" Type="http://schemas.openxmlformats.org/officeDocument/2006/relationships/tags" Target="../tags/tag356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61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6" Type="http://schemas.openxmlformats.org/officeDocument/2006/relationships/tags" Target="../tags/tag364.xml"/><Relationship Id="rId5" Type="http://schemas.openxmlformats.org/officeDocument/2006/relationships/tags" Target="../tags/tag363.xml"/><Relationship Id="rId4" Type="http://schemas.openxmlformats.org/officeDocument/2006/relationships/tags" Target="../tags/tag362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67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5" Type="http://schemas.openxmlformats.org/officeDocument/2006/relationships/tags" Target="../tags/tag369.xml"/><Relationship Id="rId4" Type="http://schemas.openxmlformats.org/officeDocument/2006/relationships/tags" Target="../tags/tag368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73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6" Type="http://schemas.openxmlformats.org/officeDocument/2006/relationships/tags" Target="../tags/tag376.xml"/><Relationship Id="rId5" Type="http://schemas.openxmlformats.org/officeDocument/2006/relationships/tags" Target="../tags/tag375.xml"/><Relationship Id="rId4" Type="http://schemas.openxmlformats.org/officeDocument/2006/relationships/tags" Target="../tags/tag374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tags" Target="../tags/tag384.xml"/><Relationship Id="rId3" Type="http://schemas.openxmlformats.org/officeDocument/2006/relationships/tags" Target="../tags/tag379.xml"/><Relationship Id="rId7" Type="http://schemas.openxmlformats.org/officeDocument/2006/relationships/tags" Target="../tags/tag383.xml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5" Type="http://schemas.openxmlformats.org/officeDocument/2006/relationships/tags" Target="../tags/tag381.xml"/><Relationship Id="rId10" Type="http://schemas.openxmlformats.org/officeDocument/2006/relationships/image" Target="../media/image1.emf"/><Relationship Id="rId4" Type="http://schemas.openxmlformats.org/officeDocument/2006/relationships/tags" Target="../tags/tag380.xml"/><Relationship Id="rId9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tags" Target="../tags/tag398.xml"/><Relationship Id="rId3" Type="http://schemas.openxmlformats.org/officeDocument/2006/relationships/tags" Target="../tags/tag393.xml"/><Relationship Id="rId7" Type="http://schemas.openxmlformats.org/officeDocument/2006/relationships/tags" Target="../tags/tag397.xml"/><Relationship Id="rId12" Type="http://schemas.openxmlformats.org/officeDocument/2006/relationships/image" Target="../media/image1.emf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395.xml"/><Relationship Id="rId10" Type="http://schemas.openxmlformats.org/officeDocument/2006/relationships/tags" Target="../tags/tag400.xml"/><Relationship Id="rId4" Type="http://schemas.openxmlformats.org/officeDocument/2006/relationships/tags" Target="../tags/tag394.xml"/><Relationship Id="rId9" Type="http://schemas.openxmlformats.org/officeDocument/2006/relationships/tags" Target="../tags/tag399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403.xml"/><Relationship Id="rId7" Type="http://schemas.openxmlformats.org/officeDocument/2006/relationships/image" Target="../media/image1.emf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05.xml"/><Relationship Id="rId4" Type="http://schemas.openxmlformats.org/officeDocument/2006/relationships/tags" Target="../tags/tag404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tags" Target="../tags/tag413.xml"/><Relationship Id="rId3" Type="http://schemas.openxmlformats.org/officeDocument/2006/relationships/tags" Target="../tags/tag408.xml"/><Relationship Id="rId7" Type="http://schemas.openxmlformats.org/officeDocument/2006/relationships/tags" Target="../tags/tag412.xml"/><Relationship Id="rId12" Type="http://schemas.openxmlformats.org/officeDocument/2006/relationships/image" Target="../media/image2.png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410.xml"/><Relationship Id="rId10" Type="http://schemas.openxmlformats.org/officeDocument/2006/relationships/tags" Target="../tags/tag415.xml"/><Relationship Id="rId4" Type="http://schemas.openxmlformats.org/officeDocument/2006/relationships/tags" Target="../tags/tag409.xml"/><Relationship Id="rId9" Type="http://schemas.openxmlformats.org/officeDocument/2006/relationships/tags" Target="../tags/tag414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18.xml"/><Relationship Id="rId7" Type="http://schemas.openxmlformats.org/officeDocument/2006/relationships/tags" Target="../tags/tag422.xml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6" Type="http://schemas.openxmlformats.org/officeDocument/2006/relationships/tags" Target="../tags/tag421.xml"/><Relationship Id="rId5" Type="http://schemas.openxmlformats.org/officeDocument/2006/relationships/tags" Target="../tags/tag420.xml"/><Relationship Id="rId4" Type="http://schemas.openxmlformats.org/officeDocument/2006/relationships/tags" Target="../tags/tag419.xml"/><Relationship Id="rId9" Type="http://schemas.openxmlformats.org/officeDocument/2006/relationships/image" Target="../media/image1.emf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25.xml"/><Relationship Id="rId7" Type="http://schemas.openxmlformats.org/officeDocument/2006/relationships/tags" Target="../tags/tag429.xml"/><Relationship Id="rId2" Type="http://schemas.openxmlformats.org/officeDocument/2006/relationships/tags" Target="../tags/tag424.xml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5" Type="http://schemas.openxmlformats.org/officeDocument/2006/relationships/tags" Target="../tags/tag427.xml"/><Relationship Id="rId4" Type="http://schemas.openxmlformats.org/officeDocument/2006/relationships/tags" Target="../tags/tag426.xml"/><Relationship Id="rId9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4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432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31.xml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5" Type="http://schemas.openxmlformats.org/officeDocument/2006/relationships/tags" Target="../tags/tag434.xml"/><Relationship Id="rId4" Type="http://schemas.openxmlformats.org/officeDocument/2006/relationships/tags" Target="../tags/tag43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438.xml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4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41.xml"/><Relationship Id="rId7" Type="http://schemas.openxmlformats.org/officeDocument/2006/relationships/tags" Target="../tags/tag445.xml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6" Type="http://schemas.openxmlformats.org/officeDocument/2006/relationships/tags" Target="../tags/tag444.xml"/><Relationship Id="rId5" Type="http://schemas.openxmlformats.org/officeDocument/2006/relationships/tags" Target="../tags/tag443.xml"/><Relationship Id="rId4" Type="http://schemas.openxmlformats.org/officeDocument/2006/relationships/tags" Target="../tags/tag442.xml"/><Relationship Id="rId9" Type="http://schemas.openxmlformats.org/officeDocument/2006/relationships/image" Target="../media/image1.emf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48.xml"/><Relationship Id="rId7" Type="http://schemas.openxmlformats.org/officeDocument/2006/relationships/tags" Target="../tags/tag452.xml"/><Relationship Id="rId2" Type="http://schemas.openxmlformats.org/officeDocument/2006/relationships/tags" Target="../tags/tag447.xml"/><Relationship Id="rId1" Type="http://schemas.openxmlformats.org/officeDocument/2006/relationships/tags" Target="../tags/tag446.xml"/><Relationship Id="rId6" Type="http://schemas.openxmlformats.org/officeDocument/2006/relationships/tags" Target="../tags/tag451.xml"/><Relationship Id="rId5" Type="http://schemas.openxmlformats.org/officeDocument/2006/relationships/tags" Target="../tags/tag450.xml"/><Relationship Id="rId4" Type="http://schemas.openxmlformats.org/officeDocument/2006/relationships/tags" Target="../tags/tag449.xml"/><Relationship Id="rId9" Type="http://schemas.openxmlformats.org/officeDocument/2006/relationships/image" Target="../media/image1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455.xml"/><Relationship Id="rId7" Type="http://schemas.openxmlformats.org/officeDocument/2006/relationships/image" Target="../media/image1.emf"/><Relationship Id="rId2" Type="http://schemas.openxmlformats.org/officeDocument/2006/relationships/tags" Target="../tags/tag454.xml"/><Relationship Id="rId1" Type="http://schemas.openxmlformats.org/officeDocument/2006/relationships/tags" Target="../tags/tag453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57.xml"/><Relationship Id="rId4" Type="http://schemas.openxmlformats.org/officeDocument/2006/relationships/tags" Target="../tags/tag456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tags" Target="../tags/tag465.xml"/><Relationship Id="rId3" Type="http://schemas.openxmlformats.org/officeDocument/2006/relationships/tags" Target="../tags/tag460.xml"/><Relationship Id="rId7" Type="http://schemas.openxmlformats.org/officeDocument/2006/relationships/tags" Target="../tags/tag464.xml"/><Relationship Id="rId2" Type="http://schemas.openxmlformats.org/officeDocument/2006/relationships/tags" Target="../tags/tag459.xml"/><Relationship Id="rId1" Type="http://schemas.openxmlformats.org/officeDocument/2006/relationships/tags" Target="../tags/tag458.xml"/><Relationship Id="rId6" Type="http://schemas.openxmlformats.org/officeDocument/2006/relationships/tags" Target="../tags/tag463.xml"/><Relationship Id="rId5" Type="http://schemas.openxmlformats.org/officeDocument/2006/relationships/tags" Target="../tags/tag462.xml"/><Relationship Id="rId10" Type="http://schemas.openxmlformats.org/officeDocument/2006/relationships/image" Target="../media/image1.emf"/><Relationship Id="rId4" Type="http://schemas.openxmlformats.org/officeDocument/2006/relationships/tags" Target="../tags/tag461.xml"/><Relationship Id="rId9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68.xml"/><Relationship Id="rId7" Type="http://schemas.openxmlformats.org/officeDocument/2006/relationships/tags" Target="../tags/tag472.xml"/><Relationship Id="rId2" Type="http://schemas.openxmlformats.org/officeDocument/2006/relationships/tags" Target="../tags/tag467.xml"/><Relationship Id="rId1" Type="http://schemas.openxmlformats.org/officeDocument/2006/relationships/tags" Target="../tags/tag466.xml"/><Relationship Id="rId6" Type="http://schemas.openxmlformats.org/officeDocument/2006/relationships/tags" Target="../tags/tag471.xml"/><Relationship Id="rId5" Type="http://schemas.openxmlformats.org/officeDocument/2006/relationships/tags" Target="../tags/tag470.xml"/><Relationship Id="rId4" Type="http://schemas.openxmlformats.org/officeDocument/2006/relationships/tags" Target="../tags/tag469.xml"/><Relationship Id="rId9" Type="http://schemas.openxmlformats.org/officeDocument/2006/relationships/image" Target="../media/image1.emf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tags" Target="../tags/tag480.xml"/><Relationship Id="rId3" Type="http://schemas.openxmlformats.org/officeDocument/2006/relationships/tags" Target="../tags/tag475.xml"/><Relationship Id="rId7" Type="http://schemas.openxmlformats.org/officeDocument/2006/relationships/tags" Target="../tags/tag479.xml"/><Relationship Id="rId2" Type="http://schemas.openxmlformats.org/officeDocument/2006/relationships/tags" Target="../tags/tag474.xml"/><Relationship Id="rId1" Type="http://schemas.openxmlformats.org/officeDocument/2006/relationships/tags" Target="../tags/tag473.xml"/><Relationship Id="rId6" Type="http://schemas.openxmlformats.org/officeDocument/2006/relationships/tags" Target="../tags/tag478.xml"/><Relationship Id="rId5" Type="http://schemas.openxmlformats.org/officeDocument/2006/relationships/tags" Target="../tags/tag477.xml"/><Relationship Id="rId10" Type="http://schemas.openxmlformats.org/officeDocument/2006/relationships/image" Target="../media/image1.emf"/><Relationship Id="rId4" Type="http://schemas.openxmlformats.org/officeDocument/2006/relationships/tags" Target="../tags/tag476.xml"/><Relationship Id="rId9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483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82.xml"/><Relationship Id="rId1" Type="http://schemas.openxmlformats.org/officeDocument/2006/relationships/tags" Target="../tags/tag481.xml"/><Relationship Id="rId6" Type="http://schemas.openxmlformats.org/officeDocument/2006/relationships/tags" Target="../tags/tag486.xml"/><Relationship Id="rId5" Type="http://schemas.openxmlformats.org/officeDocument/2006/relationships/tags" Target="../tags/tag485.xml"/><Relationship Id="rId4" Type="http://schemas.openxmlformats.org/officeDocument/2006/relationships/tags" Target="../tags/tag484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89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88.xml"/><Relationship Id="rId1" Type="http://schemas.openxmlformats.org/officeDocument/2006/relationships/tags" Target="../tags/tag487.xml"/><Relationship Id="rId6" Type="http://schemas.openxmlformats.org/officeDocument/2006/relationships/tags" Target="../tags/tag492.xml"/><Relationship Id="rId5" Type="http://schemas.openxmlformats.org/officeDocument/2006/relationships/tags" Target="../tags/tag491.xml"/><Relationship Id="rId4" Type="http://schemas.openxmlformats.org/officeDocument/2006/relationships/tags" Target="../tags/tag49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95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94.xml"/><Relationship Id="rId1" Type="http://schemas.openxmlformats.org/officeDocument/2006/relationships/tags" Target="../tags/tag493.xml"/><Relationship Id="rId6" Type="http://schemas.openxmlformats.org/officeDocument/2006/relationships/tags" Target="../tags/tag498.xml"/><Relationship Id="rId5" Type="http://schemas.openxmlformats.org/officeDocument/2006/relationships/tags" Target="../tags/tag497.xml"/><Relationship Id="rId4" Type="http://schemas.openxmlformats.org/officeDocument/2006/relationships/tags" Target="../tags/tag496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501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500.xml"/><Relationship Id="rId1" Type="http://schemas.openxmlformats.org/officeDocument/2006/relationships/tags" Target="../tags/tag499.xml"/><Relationship Id="rId6" Type="http://schemas.openxmlformats.org/officeDocument/2006/relationships/tags" Target="../tags/tag504.xml"/><Relationship Id="rId5" Type="http://schemas.openxmlformats.org/officeDocument/2006/relationships/tags" Target="../tags/tag503.xml"/><Relationship Id="rId4" Type="http://schemas.openxmlformats.org/officeDocument/2006/relationships/tags" Target="../tags/tag502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tags" Target="../tags/tag512.xml"/><Relationship Id="rId3" Type="http://schemas.openxmlformats.org/officeDocument/2006/relationships/tags" Target="../tags/tag507.xml"/><Relationship Id="rId7" Type="http://schemas.openxmlformats.org/officeDocument/2006/relationships/tags" Target="../tags/tag511.xml"/><Relationship Id="rId2" Type="http://schemas.openxmlformats.org/officeDocument/2006/relationships/tags" Target="../tags/tag506.xml"/><Relationship Id="rId1" Type="http://schemas.openxmlformats.org/officeDocument/2006/relationships/tags" Target="../tags/tag505.xml"/><Relationship Id="rId6" Type="http://schemas.openxmlformats.org/officeDocument/2006/relationships/tags" Target="../tags/tag510.xml"/><Relationship Id="rId5" Type="http://schemas.openxmlformats.org/officeDocument/2006/relationships/tags" Target="../tags/tag509.xml"/><Relationship Id="rId10" Type="http://schemas.openxmlformats.org/officeDocument/2006/relationships/image" Target="../media/image1.emf"/><Relationship Id="rId4" Type="http://schemas.openxmlformats.org/officeDocument/2006/relationships/tags" Target="../tags/tag508.xml"/><Relationship Id="rId9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tags" Target="../tags/tag526.xml"/><Relationship Id="rId3" Type="http://schemas.openxmlformats.org/officeDocument/2006/relationships/tags" Target="../tags/tag521.xml"/><Relationship Id="rId7" Type="http://schemas.openxmlformats.org/officeDocument/2006/relationships/tags" Target="../tags/tag525.xml"/><Relationship Id="rId12" Type="http://schemas.openxmlformats.org/officeDocument/2006/relationships/image" Target="../media/image1.emf"/><Relationship Id="rId2" Type="http://schemas.openxmlformats.org/officeDocument/2006/relationships/tags" Target="../tags/tag520.xml"/><Relationship Id="rId1" Type="http://schemas.openxmlformats.org/officeDocument/2006/relationships/tags" Target="../tags/tag519.xml"/><Relationship Id="rId6" Type="http://schemas.openxmlformats.org/officeDocument/2006/relationships/tags" Target="../tags/tag524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523.xml"/><Relationship Id="rId10" Type="http://schemas.openxmlformats.org/officeDocument/2006/relationships/tags" Target="../tags/tag528.xml"/><Relationship Id="rId4" Type="http://schemas.openxmlformats.org/officeDocument/2006/relationships/tags" Target="../tags/tag522.xml"/><Relationship Id="rId9" Type="http://schemas.openxmlformats.org/officeDocument/2006/relationships/tags" Target="../tags/tag52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531.xml"/><Relationship Id="rId7" Type="http://schemas.openxmlformats.org/officeDocument/2006/relationships/image" Target="../media/image1.emf"/><Relationship Id="rId2" Type="http://schemas.openxmlformats.org/officeDocument/2006/relationships/tags" Target="../tags/tag530.xml"/><Relationship Id="rId1" Type="http://schemas.openxmlformats.org/officeDocument/2006/relationships/tags" Target="../tags/tag52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533.xml"/><Relationship Id="rId4" Type="http://schemas.openxmlformats.org/officeDocument/2006/relationships/tags" Target="../tags/tag532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tags" Target="../tags/tag541.xml"/><Relationship Id="rId3" Type="http://schemas.openxmlformats.org/officeDocument/2006/relationships/tags" Target="../tags/tag536.xml"/><Relationship Id="rId7" Type="http://schemas.openxmlformats.org/officeDocument/2006/relationships/tags" Target="../tags/tag540.xml"/><Relationship Id="rId12" Type="http://schemas.openxmlformats.org/officeDocument/2006/relationships/image" Target="../media/image2.png"/><Relationship Id="rId2" Type="http://schemas.openxmlformats.org/officeDocument/2006/relationships/tags" Target="../tags/tag535.xml"/><Relationship Id="rId1" Type="http://schemas.openxmlformats.org/officeDocument/2006/relationships/tags" Target="../tags/tag534.xml"/><Relationship Id="rId6" Type="http://schemas.openxmlformats.org/officeDocument/2006/relationships/tags" Target="../tags/tag539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538.xml"/><Relationship Id="rId10" Type="http://schemas.openxmlformats.org/officeDocument/2006/relationships/tags" Target="../tags/tag543.xml"/><Relationship Id="rId4" Type="http://schemas.openxmlformats.org/officeDocument/2006/relationships/tags" Target="../tags/tag537.xml"/><Relationship Id="rId9" Type="http://schemas.openxmlformats.org/officeDocument/2006/relationships/tags" Target="../tags/tag542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46.xml"/><Relationship Id="rId7" Type="http://schemas.openxmlformats.org/officeDocument/2006/relationships/tags" Target="../tags/tag550.xml"/><Relationship Id="rId2" Type="http://schemas.openxmlformats.org/officeDocument/2006/relationships/tags" Target="../tags/tag545.xml"/><Relationship Id="rId1" Type="http://schemas.openxmlformats.org/officeDocument/2006/relationships/tags" Target="../tags/tag544.xml"/><Relationship Id="rId6" Type="http://schemas.openxmlformats.org/officeDocument/2006/relationships/tags" Target="../tags/tag549.xml"/><Relationship Id="rId5" Type="http://schemas.openxmlformats.org/officeDocument/2006/relationships/tags" Target="../tags/tag548.xml"/><Relationship Id="rId4" Type="http://schemas.openxmlformats.org/officeDocument/2006/relationships/tags" Target="../tags/tag547.xml"/><Relationship Id="rId9" Type="http://schemas.openxmlformats.org/officeDocument/2006/relationships/image" Target="../media/image1.emf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53.xml"/><Relationship Id="rId7" Type="http://schemas.openxmlformats.org/officeDocument/2006/relationships/tags" Target="../tags/tag557.xml"/><Relationship Id="rId2" Type="http://schemas.openxmlformats.org/officeDocument/2006/relationships/tags" Target="../tags/tag552.xml"/><Relationship Id="rId1" Type="http://schemas.openxmlformats.org/officeDocument/2006/relationships/tags" Target="../tags/tag551.xml"/><Relationship Id="rId6" Type="http://schemas.openxmlformats.org/officeDocument/2006/relationships/tags" Target="../tags/tag556.xml"/><Relationship Id="rId5" Type="http://schemas.openxmlformats.org/officeDocument/2006/relationships/tags" Target="../tags/tag555.xml"/><Relationship Id="rId4" Type="http://schemas.openxmlformats.org/officeDocument/2006/relationships/tags" Target="../tags/tag554.xml"/><Relationship Id="rId9" Type="http://schemas.openxmlformats.org/officeDocument/2006/relationships/image" Target="../media/image1.emf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560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559.xml"/><Relationship Id="rId1" Type="http://schemas.openxmlformats.org/officeDocument/2006/relationships/tags" Target="../tags/tag558.xml"/><Relationship Id="rId6" Type="http://schemas.openxmlformats.org/officeDocument/2006/relationships/tags" Target="../tags/tag563.xml"/><Relationship Id="rId5" Type="http://schemas.openxmlformats.org/officeDocument/2006/relationships/tags" Target="../tags/tag562.xml"/><Relationship Id="rId4" Type="http://schemas.openxmlformats.org/officeDocument/2006/relationships/tags" Target="../tags/tag56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566.xml"/><Relationship Id="rId2" Type="http://schemas.openxmlformats.org/officeDocument/2006/relationships/tags" Target="../tags/tag565.xml"/><Relationship Id="rId1" Type="http://schemas.openxmlformats.org/officeDocument/2006/relationships/tags" Target="../tags/tag564.xml"/><Relationship Id="rId4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9" Type="http://schemas.openxmlformats.org/officeDocument/2006/relationships/image" Target="../media/image1.emf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69.xml"/><Relationship Id="rId7" Type="http://schemas.openxmlformats.org/officeDocument/2006/relationships/tags" Target="../tags/tag573.xml"/><Relationship Id="rId2" Type="http://schemas.openxmlformats.org/officeDocument/2006/relationships/tags" Target="../tags/tag568.xml"/><Relationship Id="rId1" Type="http://schemas.openxmlformats.org/officeDocument/2006/relationships/tags" Target="../tags/tag567.xml"/><Relationship Id="rId6" Type="http://schemas.openxmlformats.org/officeDocument/2006/relationships/tags" Target="../tags/tag572.xml"/><Relationship Id="rId5" Type="http://schemas.openxmlformats.org/officeDocument/2006/relationships/tags" Target="../tags/tag571.xml"/><Relationship Id="rId4" Type="http://schemas.openxmlformats.org/officeDocument/2006/relationships/tags" Target="../tags/tag570.xml"/><Relationship Id="rId9" Type="http://schemas.openxmlformats.org/officeDocument/2006/relationships/image" Target="../media/image1.emf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76.xml"/><Relationship Id="rId7" Type="http://schemas.openxmlformats.org/officeDocument/2006/relationships/tags" Target="../tags/tag580.xml"/><Relationship Id="rId2" Type="http://schemas.openxmlformats.org/officeDocument/2006/relationships/tags" Target="../tags/tag575.xml"/><Relationship Id="rId1" Type="http://schemas.openxmlformats.org/officeDocument/2006/relationships/tags" Target="../tags/tag574.xml"/><Relationship Id="rId6" Type="http://schemas.openxmlformats.org/officeDocument/2006/relationships/tags" Target="../tags/tag579.xml"/><Relationship Id="rId5" Type="http://schemas.openxmlformats.org/officeDocument/2006/relationships/tags" Target="../tags/tag578.xml"/><Relationship Id="rId4" Type="http://schemas.openxmlformats.org/officeDocument/2006/relationships/tags" Target="../tags/tag577.xml"/><Relationship Id="rId9" Type="http://schemas.openxmlformats.org/officeDocument/2006/relationships/image" Target="../media/image1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583.xml"/><Relationship Id="rId7" Type="http://schemas.openxmlformats.org/officeDocument/2006/relationships/image" Target="../media/image1.emf"/><Relationship Id="rId2" Type="http://schemas.openxmlformats.org/officeDocument/2006/relationships/tags" Target="../tags/tag582.xml"/><Relationship Id="rId1" Type="http://schemas.openxmlformats.org/officeDocument/2006/relationships/tags" Target="../tags/tag581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585.xml"/><Relationship Id="rId4" Type="http://schemas.openxmlformats.org/officeDocument/2006/relationships/tags" Target="../tags/tag584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tags" Target="../tags/tag593.xml"/><Relationship Id="rId3" Type="http://schemas.openxmlformats.org/officeDocument/2006/relationships/tags" Target="../tags/tag588.xml"/><Relationship Id="rId7" Type="http://schemas.openxmlformats.org/officeDocument/2006/relationships/tags" Target="../tags/tag592.xml"/><Relationship Id="rId2" Type="http://schemas.openxmlformats.org/officeDocument/2006/relationships/tags" Target="../tags/tag587.xml"/><Relationship Id="rId1" Type="http://schemas.openxmlformats.org/officeDocument/2006/relationships/tags" Target="../tags/tag586.xml"/><Relationship Id="rId6" Type="http://schemas.openxmlformats.org/officeDocument/2006/relationships/tags" Target="../tags/tag591.xml"/><Relationship Id="rId5" Type="http://schemas.openxmlformats.org/officeDocument/2006/relationships/tags" Target="../tags/tag590.xml"/><Relationship Id="rId10" Type="http://schemas.openxmlformats.org/officeDocument/2006/relationships/image" Target="../media/image1.emf"/><Relationship Id="rId4" Type="http://schemas.openxmlformats.org/officeDocument/2006/relationships/tags" Target="../tags/tag589.xml"/><Relationship Id="rId9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96.xml"/><Relationship Id="rId7" Type="http://schemas.openxmlformats.org/officeDocument/2006/relationships/tags" Target="../tags/tag600.xml"/><Relationship Id="rId2" Type="http://schemas.openxmlformats.org/officeDocument/2006/relationships/tags" Target="../tags/tag595.xml"/><Relationship Id="rId1" Type="http://schemas.openxmlformats.org/officeDocument/2006/relationships/tags" Target="../tags/tag594.xml"/><Relationship Id="rId6" Type="http://schemas.openxmlformats.org/officeDocument/2006/relationships/tags" Target="../tags/tag599.xml"/><Relationship Id="rId5" Type="http://schemas.openxmlformats.org/officeDocument/2006/relationships/tags" Target="../tags/tag598.xml"/><Relationship Id="rId4" Type="http://schemas.openxmlformats.org/officeDocument/2006/relationships/tags" Target="../tags/tag597.xml"/><Relationship Id="rId9" Type="http://schemas.openxmlformats.org/officeDocument/2006/relationships/image" Target="../media/image1.emf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tags" Target="../tags/tag608.xml"/><Relationship Id="rId3" Type="http://schemas.openxmlformats.org/officeDocument/2006/relationships/tags" Target="../tags/tag603.xml"/><Relationship Id="rId7" Type="http://schemas.openxmlformats.org/officeDocument/2006/relationships/tags" Target="../tags/tag607.xml"/><Relationship Id="rId2" Type="http://schemas.openxmlformats.org/officeDocument/2006/relationships/tags" Target="../tags/tag602.xml"/><Relationship Id="rId1" Type="http://schemas.openxmlformats.org/officeDocument/2006/relationships/tags" Target="../tags/tag601.xml"/><Relationship Id="rId6" Type="http://schemas.openxmlformats.org/officeDocument/2006/relationships/tags" Target="../tags/tag606.xml"/><Relationship Id="rId5" Type="http://schemas.openxmlformats.org/officeDocument/2006/relationships/tags" Target="../tags/tag605.xml"/><Relationship Id="rId10" Type="http://schemas.openxmlformats.org/officeDocument/2006/relationships/image" Target="../media/image1.emf"/><Relationship Id="rId4" Type="http://schemas.openxmlformats.org/officeDocument/2006/relationships/tags" Target="../tags/tag604.xml"/><Relationship Id="rId9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611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10.xml"/><Relationship Id="rId1" Type="http://schemas.openxmlformats.org/officeDocument/2006/relationships/tags" Target="../tags/tag609.xml"/><Relationship Id="rId6" Type="http://schemas.openxmlformats.org/officeDocument/2006/relationships/tags" Target="../tags/tag614.xml"/><Relationship Id="rId5" Type="http://schemas.openxmlformats.org/officeDocument/2006/relationships/tags" Target="../tags/tag613.xml"/><Relationship Id="rId4" Type="http://schemas.openxmlformats.org/officeDocument/2006/relationships/tags" Target="../tags/tag612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17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16.xml"/><Relationship Id="rId1" Type="http://schemas.openxmlformats.org/officeDocument/2006/relationships/tags" Target="../tags/tag615.xml"/><Relationship Id="rId6" Type="http://schemas.openxmlformats.org/officeDocument/2006/relationships/tags" Target="../tags/tag620.xml"/><Relationship Id="rId5" Type="http://schemas.openxmlformats.org/officeDocument/2006/relationships/tags" Target="../tags/tag619.xml"/><Relationship Id="rId4" Type="http://schemas.openxmlformats.org/officeDocument/2006/relationships/tags" Target="../tags/tag618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23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22.xml"/><Relationship Id="rId1" Type="http://schemas.openxmlformats.org/officeDocument/2006/relationships/tags" Target="../tags/tag621.xml"/><Relationship Id="rId6" Type="http://schemas.openxmlformats.org/officeDocument/2006/relationships/tags" Target="../tags/tag626.xml"/><Relationship Id="rId5" Type="http://schemas.openxmlformats.org/officeDocument/2006/relationships/tags" Target="../tags/tag625.xml"/><Relationship Id="rId4" Type="http://schemas.openxmlformats.org/officeDocument/2006/relationships/tags" Target="../tags/tag624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29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28.xml"/><Relationship Id="rId1" Type="http://schemas.openxmlformats.org/officeDocument/2006/relationships/tags" Target="../tags/tag627.xml"/><Relationship Id="rId6" Type="http://schemas.openxmlformats.org/officeDocument/2006/relationships/tags" Target="../tags/tag632.xml"/><Relationship Id="rId5" Type="http://schemas.openxmlformats.org/officeDocument/2006/relationships/tags" Target="../tags/tag631.xml"/><Relationship Id="rId4" Type="http://schemas.openxmlformats.org/officeDocument/2006/relationships/tags" Target="../tags/tag630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9" Type="http://schemas.openxmlformats.org/officeDocument/2006/relationships/image" Target="../media/image1.emf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tags" Target="../tags/tag640.xml"/><Relationship Id="rId3" Type="http://schemas.openxmlformats.org/officeDocument/2006/relationships/tags" Target="../tags/tag635.xml"/><Relationship Id="rId7" Type="http://schemas.openxmlformats.org/officeDocument/2006/relationships/tags" Target="../tags/tag639.xml"/><Relationship Id="rId2" Type="http://schemas.openxmlformats.org/officeDocument/2006/relationships/tags" Target="../tags/tag634.xml"/><Relationship Id="rId1" Type="http://schemas.openxmlformats.org/officeDocument/2006/relationships/tags" Target="../tags/tag633.xml"/><Relationship Id="rId6" Type="http://schemas.openxmlformats.org/officeDocument/2006/relationships/tags" Target="../tags/tag638.xml"/><Relationship Id="rId5" Type="http://schemas.openxmlformats.org/officeDocument/2006/relationships/tags" Target="../tags/tag637.xml"/><Relationship Id="rId10" Type="http://schemas.openxmlformats.org/officeDocument/2006/relationships/image" Target="../media/image1.emf"/><Relationship Id="rId4" Type="http://schemas.openxmlformats.org/officeDocument/2006/relationships/tags" Target="../tags/tag636.xml"/><Relationship Id="rId9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1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5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grpSp>
        <p:nvGrpSpPr>
          <p:cNvPr id="9" name="组合 8"/>
          <p:cNvGrpSpPr/>
          <p:nvPr userDrawn="1">
            <p:custDataLst>
              <p:tags r:id="rId7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4341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7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5365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5366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6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7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1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391" name="图片 1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3" name="图片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4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5" name="图片 2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8436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5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9460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9462" name="图片 1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0485" name="图片 1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5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1509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22532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7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2534" name="图片 1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2535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5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2537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1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5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grpSp>
        <p:nvGrpSpPr>
          <p:cNvPr id="9" name="组合 8"/>
          <p:cNvGrpSpPr/>
          <p:nvPr userDrawn="1">
            <p:custDataLst>
              <p:tags r:id="rId7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149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4581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6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609" name="图片 1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26628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6631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6633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27652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7654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7655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7657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67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30724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0726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0727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0729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7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31748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1750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1751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1753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2773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7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3797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3798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6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7" name="图片 1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9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6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7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1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4823" name="图片 1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5" name="图片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4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7" name="图片 2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36868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5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37892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7894" name="图片 1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5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8917" name="图片 1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9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5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9941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40964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7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0966" name="图片 1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0967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5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0969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1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5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grpSp>
        <p:nvGrpSpPr>
          <p:cNvPr id="9" name="组合 8"/>
          <p:cNvGrpSpPr/>
          <p:nvPr userDrawn="1">
            <p:custDataLst>
              <p:tags r:id="rId7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3013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6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4041" name="图片 1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8196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8199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8201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45060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5063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5065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6084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6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6087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9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7109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9156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58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9159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61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50180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2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0183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5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1205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7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2229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2230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6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7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1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3255" name="图片 1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7" name="图片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4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9" name="图片 2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9220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9222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9223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9225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5300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5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6324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6326" name="图片 1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7349" name="图片 1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5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8373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9396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7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398" name="图片 1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9399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5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401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1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0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1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5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grpSp>
        <p:nvGrpSpPr>
          <p:cNvPr id="9" name="组合 8"/>
          <p:cNvGrpSpPr/>
          <p:nvPr userDrawn="1">
            <p:custDataLst>
              <p:tags r:id="rId7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1445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6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2473" name="图片 1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1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63492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3495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3497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5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4516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4518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4519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4521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45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5541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7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7588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7590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7591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7593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1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8612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8614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8615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8617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5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9637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7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0661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0662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3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6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7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1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687" name="图片 1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2709" name="图片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4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2711" name="图片 2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3732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5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4756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4758" name="图片 1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5781" name="图片 1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3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5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6805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7828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7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7830" name="图片 1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7831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5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7833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1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5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grpSp>
        <p:nvGrpSpPr>
          <p:cNvPr id="9" name="组合 8"/>
          <p:cNvGrpSpPr/>
          <p:nvPr userDrawn="1">
            <p:custDataLst>
              <p:tags r:id="rId7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3013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6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4041" name="图片 1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45060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5063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5065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6084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6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6087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9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7109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12292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2294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2295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2297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9156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58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9159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61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50180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2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0183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5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1205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7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2229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2230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6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7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1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3255" name="图片 1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7" name="图片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4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9" name="图片 2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5300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5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6324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6326" name="图片 1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7349" name="图片 1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5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8373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13316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318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3319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321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9396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7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398" name="图片 1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9399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5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401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ags" Target="../tags/tag130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tags" Target="../tags/tag134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ags" Target="../tags/tag129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tags" Target="../tags/tag133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ags" Target="../tags/tag132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ags" Target="../tags/tag1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tags" Target="../tags/tag258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tags" Target="../tags/tag262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tags" Target="../tags/tag257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tags" Target="../tags/tag261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ags" Target="../tags/tag260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tags" Target="../tags/tag25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21" Type="http://schemas.openxmlformats.org/officeDocument/2006/relationships/tags" Target="../tags/tag386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tags" Target="../tags/tag390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tags" Target="../tags/tag385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tags" Target="../tags/tag389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tags" Target="../tags/tag388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tags" Target="../tags/tag38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21" Type="http://schemas.openxmlformats.org/officeDocument/2006/relationships/tags" Target="../tags/tag514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tags" Target="../tags/tag518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tags" Target="../tags/tag513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tags" Target="../tags/tag517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tags" Target="../tags/tag516.xml"/><Relationship Id="rId10" Type="http://schemas.openxmlformats.org/officeDocument/2006/relationships/slideLayout" Target="../slideLayouts/slideLayout8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tags" Target="../tags/tag5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2022/5/26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43.xml"/><Relationship Id="rId2" Type="http://schemas.openxmlformats.org/officeDocument/2006/relationships/tags" Target="../tags/tag642.xml"/><Relationship Id="rId1" Type="http://schemas.openxmlformats.org/officeDocument/2006/relationships/tags" Target="../tags/tag64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15.xml"/><Relationship Id="rId13" Type="http://schemas.openxmlformats.org/officeDocument/2006/relationships/image" Target="../media/image16.png"/><Relationship Id="rId3" Type="http://schemas.openxmlformats.org/officeDocument/2006/relationships/tags" Target="../tags/tag710.xml"/><Relationship Id="rId7" Type="http://schemas.openxmlformats.org/officeDocument/2006/relationships/tags" Target="../tags/tag714.xml"/><Relationship Id="rId12" Type="http://schemas.openxmlformats.org/officeDocument/2006/relationships/image" Target="../media/image15.png"/><Relationship Id="rId2" Type="http://schemas.openxmlformats.org/officeDocument/2006/relationships/tags" Target="../tags/tag709.xml"/><Relationship Id="rId1" Type="http://schemas.openxmlformats.org/officeDocument/2006/relationships/tags" Target="../tags/tag708.xml"/><Relationship Id="rId6" Type="http://schemas.openxmlformats.org/officeDocument/2006/relationships/tags" Target="../tags/tag713.xml"/><Relationship Id="rId11" Type="http://schemas.openxmlformats.org/officeDocument/2006/relationships/image" Target="../media/image1.emf"/><Relationship Id="rId5" Type="http://schemas.openxmlformats.org/officeDocument/2006/relationships/tags" Target="../tags/tag712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711.xml"/><Relationship Id="rId9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23.xml"/><Relationship Id="rId3" Type="http://schemas.openxmlformats.org/officeDocument/2006/relationships/tags" Target="../tags/tag718.xml"/><Relationship Id="rId7" Type="http://schemas.openxmlformats.org/officeDocument/2006/relationships/tags" Target="../tags/tag722.xml"/><Relationship Id="rId12" Type="http://schemas.openxmlformats.org/officeDocument/2006/relationships/image" Target="../media/image17.png"/><Relationship Id="rId2" Type="http://schemas.openxmlformats.org/officeDocument/2006/relationships/tags" Target="../tags/tag717.xml"/><Relationship Id="rId1" Type="http://schemas.openxmlformats.org/officeDocument/2006/relationships/tags" Target="../tags/tag716.xml"/><Relationship Id="rId6" Type="http://schemas.openxmlformats.org/officeDocument/2006/relationships/tags" Target="../tags/tag721.xml"/><Relationship Id="rId11" Type="http://schemas.openxmlformats.org/officeDocument/2006/relationships/image" Target="../media/image1.emf"/><Relationship Id="rId5" Type="http://schemas.openxmlformats.org/officeDocument/2006/relationships/tags" Target="../tags/tag720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719.xml"/><Relationship Id="rId9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31.xml"/><Relationship Id="rId3" Type="http://schemas.openxmlformats.org/officeDocument/2006/relationships/tags" Target="../tags/tag726.xml"/><Relationship Id="rId7" Type="http://schemas.openxmlformats.org/officeDocument/2006/relationships/tags" Target="../tags/tag730.xml"/><Relationship Id="rId12" Type="http://schemas.openxmlformats.org/officeDocument/2006/relationships/image" Target="../media/image18.png"/><Relationship Id="rId2" Type="http://schemas.openxmlformats.org/officeDocument/2006/relationships/tags" Target="../tags/tag725.xml"/><Relationship Id="rId1" Type="http://schemas.openxmlformats.org/officeDocument/2006/relationships/tags" Target="../tags/tag724.xml"/><Relationship Id="rId6" Type="http://schemas.openxmlformats.org/officeDocument/2006/relationships/tags" Target="../tags/tag729.xml"/><Relationship Id="rId11" Type="http://schemas.openxmlformats.org/officeDocument/2006/relationships/image" Target="../media/image1.emf"/><Relationship Id="rId5" Type="http://schemas.openxmlformats.org/officeDocument/2006/relationships/tags" Target="../tags/tag728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727.xml"/><Relationship Id="rId9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39.xml"/><Relationship Id="rId3" Type="http://schemas.openxmlformats.org/officeDocument/2006/relationships/tags" Target="../tags/tag734.xml"/><Relationship Id="rId7" Type="http://schemas.openxmlformats.org/officeDocument/2006/relationships/tags" Target="../tags/tag738.xml"/><Relationship Id="rId12" Type="http://schemas.openxmlformats.org/officeDocument/2006/relationships/image" Target="../media/image19.png"/><Relationship Id="rId2" Type="http://schemas.openxmlformats.org/officeDocument/2006/relationships/tags" Target="../tags/tag733.xml"/><Relationship Id="rId1" Type="http://schemas.openxmlformats.org/officeDocument/2006/relationships/tags" Target="../tags/tag732.xml"/><Relationship Id="rId6" Type="http://schemas.openxmlformats.org/officeDocument/2006/relationships/tags" Target="../tags/tag737.xml"/><Relationship Id="rId11" Type="http://schemas.openxmlformats.org/officeDocument/2006/relationships/image" Target="../media/image1.emf"/><Relationship Id="rId5" Type="http://schemas.openxmlformats.org/officeDocument/2006/relationships/tags" Target="../tags/tag736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735.xml"/><Relationship Id="rId9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47.xml"/><Relationship Id="rId3" Type="http://schemas.openxmlformats.org/officeDocument/2006/relationships/tags" Target="../tags/tag742.xml"/><Relationship Id="rId7" Type="http://schemas.openxmlformats.org/officeDocument/2006/relationships/tags" Target="../tags/tag746.xml"/><Relationship Id="rId2" Type="http://schemas.openxmlformats.org/officeDocument/2006/relationships/tags" Target="../tags/tag741.xml"/><Relationship Id="rId1" Type="http://schemas.openxmlformats.org/officeDocument/2006/relationships/tags" Target="../tags/tag740.xml"/><Relationship Id="rId6" Type="http://schemas.openxmlformats.org/officeDocument/2006/relationships/tags" Target="../tags/tag745.xml"/><Relationship Id="rId11" Type="http://schemas.openxmlformats.org/officeDocument/2006/relationships/image" Target="../media/image20.jpeg"/><Relationship Id="rId5" Type="http://schemas.openxmlformats.org/officeDocument/2006/relationships/tags" Target="../tags/tag744.xml"/><Relationship Id="rId10" Type="http://schemas.openxmlformats.org/officeDocument/2006/relationships/image" Target="../media/image1.emf"/><Relationship Id="rId4" Type="http://schemas.openxmlformats.org/officeDocument/2006/relationships/tags" Target="../tags/tag743.xml"/><Relationship Id="rId9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755.xml"/><Relationship Id="rId3" Type="http://schemas.openxmlformats.org/officeDocument/2006/relationships/tags" Target="../tags/tag750.xml"/><Relationship Id="rId7" Type="http://schemas.openxmlformats.org/officeDocument/2006/relationships/tags" Target="../tags/tag754.xml"/><Relationship Id="rId12" Type="http://schemas.openxmlformats.org/officeDocument/2006/relationships/image" Target="../media/image22.png"/><Relationship Id="rId2" Type="http://schemas.openxmlformats.org/officeDocument/2006/relationships/tags" Target="../tags/tag749.xml"/><Relationship Id="rId1" Type="http://schemas.openxmlformats.org/officeDocument/2006/relationships/tags" Target="../tags/tag748.xml"/><Relationship Id="rId6" Type="http://schemas.openxmlformats.org/officeDocument/2006/relationships/tags" Target="../tags/tag753.xml"/><Relationship Id="rId11" Type="http://schemas.openxmlformats.org/officeDocument/2006/relationships/image" Target="../media/image21.png"/><Relationship Id="rId5" Type="http://schemas.openxmlformats.org/officeDocument/2006/relationships/tags" Target="../tags/tag752.xml"/><Relationship Id="rId10" Type="http://schemas.openxmlformats.org/officeDocument/2006/relationships/image" Target="../media/image1.emf"/><Relationship Id="rId4" Type="http://schemas.openxmlformats.org/officeDocument/2006/relationships/tags" Target="../tags/tag751.xml"/><Relationship Id="rId9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57.xml"/><Relationship Id="rId2" Type="http://schemas.openxmlformats.org/officeDocument/2006/relationships/tags" Target="../tags/tag75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759.xml"/><Relationship Id="rId1" Type="http://schemas.openxmlformats.org/officeDocument/2006/relationships/tags" Target="../tags/tag758.xml"/><Relationship Id="rId4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6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651.xml"/><Relationship Id="rId3" Type="http://schemas.openxmlformats.org/officeDocument/2006/relationships/tags" Target="../tags/tag646.xml"/><Relationship Id="rId7" Type="http://schemas.openxmlformats.org/officeDocument/2006/relationships/tags" Target="../tags/tag650.xml"/><Relationship Id="rId2" Type="http://schemas.openxmlformats.org/officeDocument/2006/relationships/tags" Target="../tags/tag645.xml"/><Relationship Id="rId1" Type="http://schemas.openxmlformats.org/officeDocument/2006/relationships/tags" Target="../tags/tag644.xml"/><Relationship Id="rId6" Type="http://schemas.openxmlformats.org/officeDocument/2006/relationships/tags" Target="../tags/tag649.xml"/><Relationship Id="rId11" Type="http://schemas.openxmlformats.org/officeDocument/2006/relationships/image" Target="../media/image4.png"/><Relationship Id="rId5" Type="http://schemas.openxmlformats.org/officeDocument/2006/relationships/tags" Target="../tags/tag648.xml"/><Relationship Id="rId10" Type="http://schemas.openxmlformats.org/officeDocument/2006/relationships/image" Target="../media/image1.emf"/><Relationship Id="rId4" Type="http://schemas.openxmlformats.org/officeDocument/2006/relationships/tags" Target="../tags/tag647.xml"/><Relationship Id="rId9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659.xml"/><Relationship Id="rId3" Type="http://schemas.openxmlformats.org/officeDocument/2006/relationships/tags" Target="../tags/tag654.xml"/><Relationship Id="rId7" Type="http://schemas.openxmlformats.org/officeDocument/2006/relationships/tags" Target="../tags/tag658.xml"/><Relationship Id="rId2" Type="http://schemas.openxmlformats.org/officeDocument/2006/relationships/tags" Target="../tags/tag653.xml"/><Relationship Id="rId1" Type="http://schemas.openxmlformats.org/officeDocument/2006/relationships/tags" Target="../tags/tag652.xml"/><Relationship Id="rId6" Type="http://schemas.openxmlformats.org/officeDocument/2006/relationships/tags" Target="../tags/tag657.xml"/><Relationship Id="rId5" Type="http://schemas.openxmlformats.org/officeDocument/2006/relationships/tags" Target="../tags/tag656.xml"/><Relationship Id="rId10" Type="http://schemas.openxmlformats.org/officeDocument/2006/relationships/image" Target="../media/image1.emf"/><Relationship Id="rId4" Type="http://schemas.openxmlformats.org/officeDocument/2006/relationships/tags" Target="../tags/tag655.xml"/><Relationship Id="rId9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67.xml"/><Relationship Id="rId3" Type="http://schemas.openxmlformats.org/officeDocument/2006/relationships/tags" Target="../tags/tag662.xml"/><Relationship Id="rId7" Type="http://schemas.openxmlformats.org/officeDocument/2006/relationships/tags" Target="../tags/tag666.xml"/><Relationship Id="rId2" Type="http://schemas.openxmlformats.org/officeDocument/2006/relationships/tags" Target="../tags/tag661.xml"/><Relationship Id="rId1" Type="http://schemas.openxmlformats.org/officeDocument/2006/relationships/tags" Target="../tags/tag660.xml"/><Relationship Id="rId6" Type="http://schemas.openxmlformats.org/officeDocument/2006/relationships/tags" Target="../tags/tag665.xml"/><Relationship Id="rId11" Type="http://schemas.openxmlformats.org/officeDocument/2006/relationships/image" Target="../media/image5.png"/><Relationship Id="rId5" Type="http://schemas.openxmlformats.org/officeDocument/2006/relationships/tags" Target="../tags/tag664.xml"/><Relationship Id="rId10" Type="http://schemas.openxmlformats.org/officeDocument/2006/relationships/image" Target="../media/image1.emf"/><Relationship Id="rId4" Type="http://schemas.openxmlformats.org/officeDocument/2006/relationships/tags" Target="../tags/tag663.xml"/><Relationship Id="rId9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75.xml"/><Relationship Id="rId3" Type="http://schemas.openxmlformats.org/officeDocument/2006/relationships/tags" Target="../tags/tag670.xml"/><Relationship Id="rId7" Type="http://schemas.openxmlformats.org/officeDocument/2006/relationships/tags" Target="../tags/tag674.xml"/><Relationship Id="rId12" Type="http://schemas.openxmlformats.org/officeDocument/2006/relationships/image" Target="../media/image7.png"/><Relationship Id="rId2" Type="http://schemas.openxmlformats.org/officeDocument/2006/relationships/tags" Target="../tags/tag669.xml"/><Relationship Id="rId1" Type="http://schemas.openxmlformats.org/officeDocument/2006/relationships/tags" Target="../tags/tag668.xml"/><Relationship Id="rId6" Type="http://schemas.openxmlformats.org/officeDocument/2006/relationships/tags" Target="../tags/tag673.xml"/><Relationship Id="rId11" Type="http://schemas.openxmlformats.org/officeDocument/2006/relationships/image" Target="../media/image6.png"/><Relationship Id="rId5" Type="http://schemas.openxmlformats.org/officeDocument/2006/relationships/tags" Target="../tags/tag672.xml"/><Relationship Id="rId10" Type="http://schemas.openxmlformats.org/officeDocument/2006/relationships/image" Target="../media/image1.emf"/><Relationship Id="rId4" Type="http://schemas.openxmlformats.org/officeDocument/2006/relationships/tags" Target="../tags/tag671.xml"/><Relationship Id="rId9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83.xml"/><Relationship Id="rId3" Type="http://schemas.openxmlformats.org/officeDocument/2006/relationships/tags" Target="../tags/tag678.xml"/><Relationship Id="rId7" Type="http://schemas.openxmlformats.org/officeDocument/2006/relationships/tags" Target="../tags/tag682.xml"/><Relationship Id="rId12" Type="http://schemas.openxmlformats.org/officeDocument/2006/relationships/image" Target="../media/image9.png"/><Relationship Id="rId2" Type="http://schemas.openxmlformats.org/officeDocument/2006/relationships/tags" Target="../tags/tag677.xml"/><Relationship Id="rId1" Type="http://schemas.openxmlformats.org/officeDocument/2006/relationships/tags" Target="../tags/tag676.xml"/><Relationship Id="rId6" Type="http://schemas.openxmlformats.org/officeDocument/2006/relationships/tags" Target="../tags/tag681.xml"/><Relationship Id="rId11" Type="http://schemas.openxmlformats.org/officeDocument/2006/relationships/image" Target="../media/image8.png"/><Relationship Id="rId5" Type="http://schemas.openxmlformats.org/officeDocument/2006/relationships/tags" Target="../tags/tag680.xml"/><Relationship Id="rId10" Type="http://schemas.openxmlformats.org/officeDocument/2006/relationships/image" Target="../media/image1.emf"/><Relationship Id="rId4" Type="http://schemas.openxmlformats.org/officeDocument/2006/relationships/tags" Target="../tags/tag679.xml"/><Relationship Id="rId9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91.xml"/><Relationship Id="rId3" Type="http://schemas.openxmlformats.org/officeDocument/2006/relationships/tags" Target="../tags/tag686.xml"/><Relationship Id="rId7" Type="http://schemas.openxmlformats.org/officeDocument/2006/relationships/tags" Target="../tags/tag690.xml"/><Relationship Id="rId2" Type="http://schemas.openxmlformats.org/officeDocument/2006/relationships/tags" Target="../tags/tag685.xml"/><Relationship Id="rId1" Type="http://schemas.openxmlformats.org/officeDocument/2006/relationships/tags" Target="../tags/tag684.xml"/><Relationship Id="rId6" Type="http://schemas.openxmlformats.org/officeDocument/2006/relationships/tags" Target="../tags/tag689.xml"/><Relationship Id="rId11" Type="http://schemas.openxmlformats.org/officeDocument/2006/relationships/image" Target="../media/image10.png"/><Relationship Id="rId5" Type="http://schemas.openxmlformats.org/officeDocument/2006/relationships/tags" Target="../tags/tag688.xml"/><Relationship Id="rId10" Type="http://schemas.openxmlformats.org/officeDocument/2006/relationships/image" Target="../media/image1.emf"/><Relationship Id="rId4" Type="http://schemas.openxmlformats.org/officeDocument/2006/relationships/tags" Target="../tags/tag687.xml"/><Relationship Id="rId9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99.xml"/><Relationship Id="rId3" Type="http://schemas.openxmlformats.org/officeDocument/2006/relationships/tags" Target="../tags/tag694.xml"/><Relationship Id="rId7" Type="http://schemas.openxmlformats.org/officeDocument/2006/relationships/tags" Target="../tags/tag698.xml"/><Relationship Id="rId2" Type="http://schemas.openxmlformats.org/officeDocument/2006/relationships/tags" Target="../tags/tag693.xml"/><Relationship Id="rId1" Type="http://schemas.openxmlformats.org/officeDocument/2006/relationships/tags" Target="../tags/tag692.xml"/><Relationship Id="rId6" Type="http://schemas.openxmlformats.org/officeDocument/2006/relationships/tags" Target="../tags/tag697.xml"/><Relationship Id="rId11" Type="http://schemas.openxmlformats.org/officeDocument/2006/relationships/image" Target="../media/image11.jpeg"/><Relationship Id="rId5" Type="http://schemas.openxmlformats.org/officeDocument/2006/relationships/tags" Target="../tags/tag696.xml"/><Relationship Id="rId10" Type="http://schemas.openxmlformats.org/officeDocument/2006/relationships/image" Target="../media/image1.emf"/><Relationship Id="rId4" Type="http://schemas.openxmlformats.org/officeDocument/2006/relationships/tags" Target="../tags/tag695.xml"/><Relationship Id="rId9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07.xml"/><Relationship Id="rId13" Type="http://schemas.openxmlformats.org/officeDocument/2006/relationships/image" Target="../media/image14.png"/><Relationship Id="rId3" Type="http://schemas.openxmlformats.org/officeDocument/2006/relationships/tags" Target="../tags/tag702.xml"/><Relationship Id="rId7" Type="http://schemas.openxmlformats.org/officeDocument/2006/relationships/tags" Target="../tags/tag706.xml"/><Relationship Id="rId12" Type="http://schemas.openxmlformats.org/officeDocument/2006/relationships/image" Target="../media/image13.png"/><Relationship Id="rId2" Type="http://schemas.openxmlformats.org/officeDocument/2006/relationships/tags" Target="../tags/tag701.xml"/><Relationship Id="rId1" Type="http://schemas.openxmlformats.org/officeDocument/2006/relationships/tags" Target="../tags/tag700.xml"/><Relationship Id="rId6" Type="http://schemas.openxmlformats.org/officeDocument/2006/relationships/tags" Target="../tags/tag705.xml"/><Relationship Id="rId11" Type="http://schemas.openxmlformats.org/officeDocument/2006/relationships/image" Target="../media/image12.png"/><Relationship Id="rId5" Type="http://schemas.openxmlformats.org/officeDocument/2006/relationships/tags" Target="../tags/tag704.xml"/><Relationship Id="rId10" Type="http://schemas.openxmlformats.org/officeDocument/2006/relationships/image" Target="../media/image1.emf"/><Relationship Id="rId4" Type="http://schemas.openxmlformats.org/officeDocument/2006/relationships/tags" Target="../tags/tag703.xml"/><Relationship Id="rId9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35113" y="3057525"/>
            <a:ext cx="6073775" cy="930275"/>
          </a:xfrm>
        </p:spPr>
        <p:txBody>
          <a:bodyPr lIns="90000" tIns="46800" rIns="90000" bIns="46800" anchor="b" anchorCtr="0"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5400" b="1" i="0" u="none" strike="noStrike" kern="1200" cap="none" spc="6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rPr>
              <a:t>江苏省人社一体化平台培训操作手册</a:t>
            </a:r>
            <a:endParaRPr kumimoji="0" lang="zh-CN" altLang="en-US" sz="5400" b="1" i="0" u="none" strike="noStrike" kern="1200" cap="none" spc="60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汉仪旗黑-85S" pitchFamily="18" charset="-122"/>
              <a:cs typeface="+mj-cs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71925" y="4837113"/>
            <a:ext cx="6073775" cy="373063"/>
          </a:xfrm>
        </p:spPr>
        <p:txBody>
          <a:bodyPr lIns="90000" tIns="46800" rIns="90000" bIns="46800">
            <a:normAutofit fontScale="925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就业创业组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841500"/>
            <a:ext cx="8232775" cy="356552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、学生下载江苏智慧人社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，进入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、点击右下角【我的】进入页面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5650" y="2708910"/>
            <a:ext cx="3181985" cy="5657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87900" y="1341120"/>
            <a:ext cx="3401695" cy="60483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65960"/>
            <a:ext cx="8232775" cy="344106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、学生点击【注册】进入注册页面，根据页面内容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填写内容，勾选下放已阅读，点击【注册】进行相应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的注册操作</a:t>
            </a: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47945" y="1341120"/>
            <a:ext cx="3326130" cy="59150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65960"/>
            <a:ext cx="8232775" cy="344106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、学生在【我的】页面点击右上角【登录】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进入登录页面选择登录方式，输入登录账号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进行登录操作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04435" y="1341120"/>
            <a:ext cx="3373120" cy="59982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48310" y="2061210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、学生登录江苏智慧人社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，有以下几种方法进入到个人申报页面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、页面正上面输入：求职创业补贴进行搜索，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、点击页面正下方的【服务】就业模块内容，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点击【就业补贴】可以看到求职创业补贴申报模块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申请操作步骤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652135" y="2348865"/>
            <a:ext cx="2726055" cy="48475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4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、学生进入求职创业补贴个人申报页面填写页面信息，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选择毕业生类型，点击下放的【上传材料】进行材料的上传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点击右下角【提交】按钮完成操作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申请操作步骤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30850" y="1844675"/>
            <a:ext cx="316865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4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、学生申报提交之后可以在【我的】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【我的办件】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进入查询办件审核详情</a:t>
            </a: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查看办件流程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3895" y="2997200"/>
            <a:ext cx="3041650" cy="54082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076190" y="1290955"/>
            <a:ext cx="3698875" cy="65773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标题 1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179638" y="2752725"/>
            <a:ext cx="4657725" cy="900113"/>
          </a:xfrm>
        </p:spPr>
        <p:txBody>
          <a:bodyPr lIns="90000" tIns="46800" rIns="90000" bIns="4680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7800" b="1" i="0" u="none" strike="noStrike" kern="1200" cap="none" spc="200" normalizeH="0" baseline="0" noProof="1">
                <a:solidFill>
                  <a:srgbClr val="262626"/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微软雅黑" panose="020B0503020204020204" charset="-122"/>
              </a:rPr>
              <a:t>谢谢观看</a:t>
            </a:r>
          </a:p>
        </p:txBody>
      </p:sp>
      <p:pic>
        <p:nvPicPr>
          <p:cNvPr id="2050" name="Picture 2" descr="C:\Users\Administrator\Documents\Tencent Files\767635306\Image\C2C\B343E9A2CCAC6642B103532C2C1F8EF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441810"/>
            <a:ext cx="6929486" cy="64161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附：徐州办理社保卡部分银行网点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标题 1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7188" y="1428750"/>
            <a:ext cx="8358187" cy="900113"/>
          </a:xfrm>
        </p:spPr>
        <p:txBody>
          <a:bodyPr/>
          <a:lstStyle/>
          <a:p>
            <a:pPr>
              <a:defRPr/>
            </a:pPr>
            <a:r>
              <a:rPr sz="4000" spc="200" smtClean="0">
                <a:solidFill>
                  <a:srgbClr val="FF0000"/>
                </a:solidFill>
                <a:sym typeface="微软雅黑" panose="020B0503020204020204" pitchFamily="34" charset="-122"/>
              </a:rPr>
              <a:t>附：学生申请类型及上传材料要求</a:t>
            </a:r>
            <a:endParaRPr sz="4000" spc="200">
              <a:solidFill>
                <a:srgbClr val="FF0000"/>
              </a:solidFill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50" y="0"/>
            <a:ext cx="8501063" cy="772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  <a:defRPr/>
            </a:pPr>
            <a:r>
              <a:rPr lang="zh-CN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低保</a:t>
            </a:r>
            <a:endParaRPr lang="zh-CN" sz="800" dirty="0">
              <a:solidFill>
                <a:srgbClr val="FF0000"/>
              </a:solidFill>
            </a:endParaRPr>
          </a:p>
          <a:p>
            <a:pPr algn="just" eaLnBrk="0" hangingPunct="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若系统出现未核准</a:t>
            </a:r>
            <a:r>
              <a:rPr 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，需上传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低保证明</a:t>
            </a:r>
            <a:r>
              <a:rPr 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材料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（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PDF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格式）</a:t>
            </a:r>
            <a:r>
              <a:rPr 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，低保证明须包含申请补贴学生的姓名、身份证号等信息，并明确该学生本人正享受低保待遇，由县区级以上民政部门加盖公章，公章要下压落款时间，在</a:t>
            </a:r>
            <a:r>
              <a:rPr 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毕业学年</a:t>
            </a: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月</a:t>
            </a: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日后开具的有效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残疾</a:t>
            </a:r>
            <a:endParaRPr lang="en-US" altLang="zh-CN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若系统出现未核准</a:t>
            </a:r>
            <a:r>
              <a:rPr lang="zh-CN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，需上传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残疾证原件（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PDF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格式）</a:t>
            </a:r>
            <a:r>
              <a:rPr lang="zh-CN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，须是毕业生本人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的。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助学贷款</a:t>
            </a:r>
            <a:endParaRPr lang="en-US" altLang="zh-CN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、</a:t>
            </a:r>
            <a:r>
              <a:rPr lang="zh-CN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国开行助学贷款合同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需上传</a:t>
            </a:r>
            <a:r>
              <a:rPr lang="zh-CN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贷款合同原件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PDF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（含合同年份和盖章页）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、</a:t>
            </a:r>
            <a:r>
              <a:rPr lang="zh-CN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非国开行助学贷款合同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需上传</a:t>
            </a:r>
            <a:r>
              <a:rPr lang="zh-CN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贷款合同原件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PDF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（含合同年份、拨款计划页和盖章页）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注</a:t>
            </a:r>
            <a:r>
              <a:rPr lang="zh-CN" altLang="zh-CN" sz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：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zh-CN" altLang="zh-CN" sz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、所有贷款合同必须是国家助学贷款（含生源地助学贷款）合同（合同要有国家助学贷款或生源地助学贷款字样）。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zh-CN" altLang="zh-CN" sz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、贷款年限为毕业学年或覆盖毕业学年。一贷多年的，承诺贷款合同覆盖毕业学年（不含还款期），此类合同一般会列明分年度拨款计划。国开行全部是一年一签。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zh-CN" altLang="zh-CN" sz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、毕业生</a:t>
            </a:r>
            <a:r>
              <a:rPr lang="zh-CN" altLang="en-US" sz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应</a:t>
            </a:r>
            <a:r>
              <a:rPr lang="zh-CN" altLang="zh-CN" sz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以获得国家助学贷款身份申请，只有毕业学年获得贷款的才可以申请。</a:t>
            </a:r>
            <a:endParaRPr lang="en-US" altLang="zh-CN" sz="12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zh-CN" altLang="zh-CN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建档立卡</a:t>
            </a:r>
            <a:endParaRPr lang="en-US" altLang="zh-CN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若系统出现未核准</a:t>
            </a:r>
            <a:r>
              <a:rPr lang="zh-CN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，需上传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扶贫开发系统截图（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PDF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格式）。到</a:t>
            </a:r>
            <a:r>
              <a:rPr lang="zh-CN" altLang="zh-CN" sz="1200" dirty="0"/>
              <a:t>当地扶贫办或乡村振兴局</a:t>
            </a:r>
            <a:r>
              <a:rPr lang="zh-CN" altLang="en-US" sz="1200" dirty="0"/>
              <a:t>的</a:t>
            </a:r>
            <a:r>
              <a:rPr lang="zh-CN" altLang="zh-CN" sz="1200" dirty="0"/>
              <a:t>扶贫系统中</a:t>
            </a:r>
            <a:r>
              <a:rPr lang="zh-CN" altLang="en-US" sz="1200" dirty="0"/>
              <a:t>的</a:t>
            </a:r>
            <a:r>
              <a:rPr lang="zh-CN" altLang="zh-CN" sz="1200" dirty="0"/>
              <a:t>毕业生家庭页面截图打印件，截图应包含毕业生姓名及身份证号码等信息，并加盖扶贫部门公章，公章要下压落款日期，</a:t>
            </a:r>
            <a:r>
              <a:rPr lang="zh-CN" altLang="zh-CN" sz="1200" b="1" dirty="0"/>
              <a:t>毕业学年</a:t>
            </a:r>
            <a:r>
              <a:rPr lang="en-US" altLang="zh-CN" sz="1200" b="1" dirty="0"/>
              <a:t>9</a:t>
            </a:r>
            <a:r>
              <a:rPr lang="zh-CN" altLang="zh-CN" sz="1200" b="1" dirty="0"/>
              <a:t>月</a:t>
            </a:r>
            <a:r>
              <a:rPr lang="en-US" altLang="zh-CN" sz="1200" b="1" dirty="0"/>
              <a:t>1</a:t>
            </a:r>
            <a:r>
              <a:rPr lang="zh-CN" altLang="zh-CN" sz="1200" b="1" dirty="0"/>
              <a:t>日</a:t>
            </a:r>
            <a:r>
              <a:rPr lang="zh-CN" altLang="zh-CN" sz="1200" dirty="0"/>
              <a:t>后开具的有效。</a:t>
            </a:r>
            <a:endParaRPr lang="en-US" altLang="zh-CN" sz="1200" dirty="0"/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特困</a:t>
            </a:r>
            <a:endParaRPr lang="en-US" altLang="zh-CN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若系统出现未核准</a:t>
            </a:r>
            <a:r>
              <a:rPr lang="zh-CN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，需上传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残疾证原件（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PDF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格式）</a:t>
            </a:r>
            <a:r>
              <a:rPr lang="zh-CN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需</a:t>
            </a:r>
            <a:r>
              <a:rPr lang="zh-CN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民政部门发放的毕业生本人的特困人员救助供养证（农村五保证）原件，供养证（农村五保证）须有年检信息，表明毕业学年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zh-CN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月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zh-CN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日以后该证有效。没有年检信息，当地县区级以上民政部门在原件上另行加盖公章的，要求落款时间在毕业学年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zh-CN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月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zh-CN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日以后，公章要下压落款时间。</a:t>
            </a:r>
          </a:p>
          <a:p>
            <a:pPr>
              <a:defRPr/>
            </a:pPr>
            <a:endParaRPr lang="zh-CN" altLang="zh-CN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zh-CN" altLang="zh-CN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zh-CN" altLang="en-US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754" name="文本框 1"/>
          <p:cNvSpPr txBox="1">
            <a:spLocks noChangeArrowheads="1"/>
          </p:cNvSpPr>
          <p:nvPr/>
        </p:nvSpPr>
        <p:spPr bwMode="auto">
          <a:xfrm>
            <a:off x="5580063" y="1196975"/>
            <a:ext cx="2979737" cy="11684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注意：目前系统和民政系统关联，一些低保、残疾、建档立卡身份在申请勾选后，会自动核准，提示</a:t>
            </a:r>
            <a:r>
              <a:rPr lang="zh-CN" altLang="en-US" sz="1400" b="1" u="sng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已核准</a:t>
            </a:r>
            <a:r>
              <a:rPr lang="zh-CN" altLang="en-US" sz="1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的，无需上传证明材料，可以直接审核通过。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24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2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55613" y="2147888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流程图</a:t>
            </a: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212850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求职创业补贴申领</a:t>
            </a:r>
          </a:p>
        </p:txBody>
      </p:sp>
      <p:pic>
        <p:nvPicPr>
          <p:cNvPr id="81929" name="图片 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47813" y="2084388"/>
            <a:ext cx="6842125" cy="347503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75" y="659130"/>
            <a:ext cx="8705850" cy="57277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48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5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414780"/>
            <a:ext cx="8232775" cy="365506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、学生申领时，请确保已办理</a:t>
            </a:r>
            <a:r>
              <a:rPr kumimoji="0" lang="zh-CN" altLang="en-US" sz="1800" b="1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省社保卡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（三代卡），如没有，请</a:t>
            </a:r>
            <a:r>
              <a:rPr kumimoji="0" lang="zh-CN" altLang="en-US" sz="1800" b="0" i="0" strike="noStrike" spc="50" baseline="0" noProof="0" dirty="0" smtClean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去省内银行进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行办</a:t>
            </a:r>
            <a:r>
              <a:rPr kumimoji="0" lang="zh-CN" altLang="en-US" sz="1800" b="0" i="0" strike="noStrike" spc="50" baseline="0" noProof="0" dirty="0" smtClean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理（部分银行网点附后），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需携带身份证，并现场开通社保卡金融功能。补贴发放将直接发放到学生社保卡中。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、可申请学生类型满足一下一种即可：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残疾、低保家庭、特困人员、建档立卡低收入农户家庭、建档立卡贫困家庭、获取国家助学贷</a:t>
            </a:r>
            <a:r>
              <a:rPr kumimoji="0" lang="zh-CN" altLang="en-US" sz="1800" b="0" i="0" strike="noStrike" spc="50" baseline="0" noProof="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款（毕业学年）</a:t>
            </a: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、学生申报两种途径：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、登录网办大厅，登录地址：https://rs.jshrss.jiangsu.gov.cn/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、手机</a:t>
            </a: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登录，下载江苏智慧人社</a:t>
            </a: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1800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申报期</a:t>
            </a:r>
            <a:r>
              <a:rPr lang="zh-CN" altLang="en-US" sz="1800" spc="50" noProof="0" dirty="0" smtClean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 lang="en-US" altLang="zh-CN" sz="1800" spc="50" noProof="0" dirty="0" smtClean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800" spc="50" noProof="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注：目前只有部分类型系统可直接核准，其余类型如申报时提示未核准，需要上传对应的证明材料。要求</a:t>
            </a:r>
            <a:r>
              <a:rPr lang="en-US" altLang="zh-CN" sz="1800" spc="50" noProof="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PDF</a:t>
            </a:r>
            <a:r>
              <a:rPr lang="zh-CN" altLang="en-US" sz="1800" spc="50" noProof="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格式。</a:t>
            </a:r>
            <a:endParaRPr kumimoji="0" altLang="zh-CN" sz="1800" b="0" i="0" strike="noStrike" spc="50" baseline="0" noProof="0" dirty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503238" y="764540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前置背景：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3972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397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100263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、学生进入网上办事服务大厅页面，点击【请登录】进入注册登录页面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：学生注册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3977" name="图片 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7088" y="2420938"/>
            <a:ext cx="6945312" cy="34305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4996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499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701800"/>
            <a:ext cx="8232775" cy="370046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、学生进入登录注册页面，第一次点击左下方的【立即注册】进入到注册页面进行注册操作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5270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：学生注册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5001" name="图片 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0213" y="2100263"/>
            <a:ext cx="5391150" cy="2690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02" name="图片 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325620" y="2708910"/>
            <a:ext cx="4802188" cy="24288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6020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6022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395605" y="1484630"/>
            <a:ext cx="8232775" cy="370046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已经注册的学生可以选择合适的方式进行登录，包括扫码、账号密码、手机动态码三种方式</a:t>
            </a: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5270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：学生登录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6025" name="图片 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44390" y="2988310"/>
            <a:ext cx="3469640" cy="17316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11480" y="2924810"/>
            <a:ext cx="4088765" cy="18707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8068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807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41513"/>
            <a:ext cx="8232775" cy="346551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、学生登录网办大厅，选择个人办事，在搜索框中输入求职创业补贴，进行搜索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页面显示出了就业补贴，点击就业补贴，前面的红色三角，会显示子菜单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、点击【求职创业补贴个人申报】右侧的【申报】按钮进入申领页面</a:t>
            </a: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8073" name="图片 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1200" y="2924175"/>
            <a:ext cx="8024813" cy="36274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2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、学生登录网办大厅，选择个人办事，进入申报页面，填报信息，完成后点击提交，等待学校和人社审核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1460" y="2636520"/>
            <a:ext cx="8729980" cy="44361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2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896745"/>
            <a:ext cx="8232775" cy="351028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、学生了解申报审核流程，登录之后点击个人姓名，点击【个人中心】进入，点击【办理中】这个模块。可以看到自己申请的求职创业补贴个人申报的记录，点击【查看进度】可以看到详细的步骤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4978" y="9810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：查看求职创业补贴个人申报进程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80340" y="2564765"/>
            <a:ext cx="6003925" cy="2989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9075" y="3753485"/>
            <a:ext cx="6094095" cy="30505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283710" y="4364990"/>
            <a:ext cx="5059680" cy="24390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8、10、11、12、13、15"/>
  <p:tag name="KSO_WM_SLIDE_ID" val="custom20202543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3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*a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简约工作汇报模板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3_1*b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单击此处添加副标题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43_15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1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1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5*a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THAKNS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43_15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1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1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5*a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THAK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43_15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5">
    <a:dk1>
      <a:srgbClr val="000000"/>
    </a:dk1>
    <a:lt1>
      <a:srgbClr val="FFFFFF"/>
    </a:lt1>
    <a:dk2>
      <a:srgbClr val="F2F2F2"/>
    </a:dk2>
    <a:lt2>
      <a:srgbClr val="FFFFFF"/>
    </a:lt2>
    <a:accent1>
      <a:srgbClr val="FFD865"/>
    </a:accent1>
    <a:accent2>
      <a:srgbClr val="DBE782"/>
    </a:accent2>
    <a:accent3>
      <a:srgbClr val="C2E3A3"/>
    </a:accent3>
    <a:accent4>
      <a:srgbClr val="A3E8C2"/>
    </a:accent4>
    <a:accent5>
      <a:srgbClr val="84ECE0"/>
    </a:accent5>
    <a:accent6>
      <a:srgbClr val="65F2FF"/>
    </a:accent6>
    <a:hlink>
      <a:srgbClr val="658BD5"/>
    </a:hlink>
    <a:folHlink>
      <a:srgbClr val="9F69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1842</Words>
  <Application>Microsoft Office PowerPoint</Application>
  <PresentationFormat>全屏显示(4:3)</PresentationFormat>
  <Paragraphs>75</Paragraphs>
  <Slides>18</Slides>
  <Notes>8</Notes>
  <HiddenSlides>2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1_Office 主题​​</vt:lpstr>
      <vt:lpstr>2_Office 主题​​</vt:lpstr>
      <vt:lpstr>3_Office 主题​​</vt:lpstr>
      <vt:lpstr>4_Office 主题​​</vt:lpstr>
      <vt:lpstr>5_Office 主题​​</vt:lpstr>
      <vt:lpstr>江苏省人社一体化平台培训操作手册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谢谢观看</vt:lpstr>
      <vt:lpstr>附：学生申请类型及上传材料要求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江苏省人社一体化平台培训操作手册</dc:title>
  <dc:creator>lenovo</dc:creator>
  <cp:lastModifiedBy>Administrator</cp:lastModifiedBy>
  <cp:revision>222</cp:revision>
  <dcterms:created xsi:type="dcterms:W3CDTF">2021-03-13T02:53:00Z</dcterms:created>
  <dcterms:modified xsi:type="dcterms:W3CDTF">2022-05-26T06:50:38Z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15E2108537F04C5DAD3B50509AFAFD2E</vt:lpwstr>
  </property>
</Properties>
</file>